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1" r:id="rId2"/>
    <p:sldMasterId id="2147483683" r:id="rId3"/>
    <p:sldMasterId id="2147483696" r:id="rId4"/>
    <p:sldMasterId id="2147483707" r:id="rId5"/>
  </p:sldMasterIdLst>
  <p:notesMasterIdLst>
    <p:notesMasterId r:id="rId28"/>
  </p:notesMasterIdLst>
  <p:sldIdLst>
    <p:sldId id="282" r:id="rId6"/>
    <p:sldId id="443" r:id="rId7"/>
    <p:sldId id="257" r:id="rId8"/>
    <p:sldId id="258" r:id="rId9"/>
    <p:sldId id="260" r:id="rId10"/>
    <p:sldId id="436" r:id="rId11"/>
    <p:sldId id="283" r:id="rId12"/>
    <p:sldId id="279" r:id="rId13"/>
    <p:sldId id="263" r:id="rId14"/>
    <p:sldId id="280" r:id="rId15"/>
    <p:sldId id="261" r:id="rId16"/>
    <p:sldId id="476" r:id="rId17"/>
    <p:sldId id="478" r:id="rId18"/>
    <p:sldId id="264" r:id="rId19"/>
    <p:sldId id="266" r:id="rId20"/>
    <p:sldId id="299" r:id="rId21"/>
    <p:sldId id="268" r:id="rId22"/>
    <p:sldId id="270" r:id="rId23"/>
    <p:sldId id="398" r:id="rId24"/>
    <p:sldId id="417" r:id="rId25"/>
    <p:sldId id="405" r:id="rId26"/>
    <p:sldId id="44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F6EC"/>
    <a:srgbClr val="2686C5"/>
    <a:srgbClr val="F4BD62"/>
    <a:srgbClr val="F2D868"/>
    <a:srgbClr val="E17B7B"/>
    <a:srgbClr val="336600"/>
    <a:srgbClr val="CA7A01"/>
    <a:srgbClr val="781C1D"/>
    <a:srgbClr val="C81E22"/>
    <a:srgbClr val="D820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76121" autoAdjust="0"/>
  </p:normalViewPr>
  <p:slideViewPr>
    <p:cSldViewPr snapToGrid="0">
      <p:cViewPr varScale="1">
        <p:scale>
          <a:sx n="84" d="100"/>
          <a:sy n="84" d="100"/>
        </p:scale>
        <p:origin x="1638" y="6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91" d="100"/>
          <a:sy n="91" d="100"/>
        </p:scale>
        <p:origin x="375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EDE852-4A5E-41B1-BADA-6CCB179127F6}" type="datetimeFigureOut">
              <a:rPr lang="en-US" smtClean="0"/>
              <a:t>6/16/2025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4996B5-99FC-40EC-8178-B2137DF3989A}" type="slidenum">
              <a:rPr lang="en-US" smtClean="0"/>
              <a:t>‹#›</a:t>
            </a:fld>
            <a:endParaRPr lang="en-US"/>
          </a:p>
        </p:txBody>
      </p:sp>
    </p:spTree>
    <p:extLst>
      <p:ext uri="{BB962C8B-B14F-4D97-AF65-F5344CB8AC3E}">
        <p14:creationId xmlns:p14="http://schemas.microsoft.com/office/powerpoint/2010/main" val="2842579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050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t>Average DOM from List to Under Contract</a:t>
            </a:r>
          </a:p>
          <a:p>
            <a:pPr marL="228600" indent="-228600">
              <a:buFont typeface="+mj-lt"/>
              <a:buAutoNum type="arabicPeriod"/>
            </a:pPr>
            <a:r>
              <a:rPr lang="en-US" dirty="0"/>
              <a:t>Average DOM from Under Contract to Close</a:t>
            </a:r>
          </a:p>
          <a:p>
            <a:pPr marL="228600" indent="-228600">
              <a:buFont typeface="+mj-lt"/>
              <a:buAutoNum type="arabicPeriod"/>
            </a:pPr>
            <a:r>
              <a:rPr lang="en-US" dirty="0"/>
              <a:t>Average / Median List Price</a:t>
            </a:r>
          </a:p>
          <a:p>
            <a:pPr marL="228600" indent="-228600">
              <a:buFont typeface="+mj-lt"/>
              <a:buAutoNum type="arabicPeriod"/>
            </a:pPr>
            <a:r>
              <a:rPr lang="en-US" dirty="0"/>
              <a:t>Average / Median Sales Price</a:t>
            </a:r>
          </a:p>
          <a:p>
            <a:pPr marL="228600" indent="-228600">
              <a:buFont typeface="+mj-lt"/>
              <a:buAutoNum type="arabicPeriod"/>
            </a:pPr>
            <a:r>
              <a:rPr lang="en-US" dirty="0"/>
              <a:t>Company’s List Price to Sales Price Ratio</a:t>
            </a:r>
          </a:p>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10</a:t>
            </a:fld>
            <a:endParaRPr lang="en-US"/>
          </a:p>
        </p:txBody>
      </p:sp>
    </p:spTree>
    <p:extLst>
      <p:ext uri="{BB962C8B-B14F-4D97-AF65-F5344CB8AC3E}">
        <p14:creationId xmlns:p14="http://schemas.microsoft.com/office/powerpoint/2010/main" val="2042988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11</a:t>
            </a:fld>
            <a:endParaRPr lang="en-US"/>
          </a:p>
        </p:txBody>
      </p:sp>
    </p:spTree>
    <p:extLst>
      <p:ext uri="{BB962C8B-B14F-4D97-AF65-F5344CB8AC3E}">
        <p14:creationId xmlns:p14="http://schemas.microsoft.com/office/powerpoint/2010/main" val="1226168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1" name="Google Shape;24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a:extLst>
            <a:ext uri="{FF2B5EF4-FFF2-40B4-BE49-F238E27FC236}">
              <a16:creationId xmlns:a16="http://schemas.microsoft.com/office/drawing/2014/main" id="{C1A93B62-B94D-7D54-B89C-7B2A731E7BDC}"/>
            </a:ext>
          </a:extLst>
        </p:cNvPr>
        <p:cNvGrpSpPr/>
        <p:nvPr/>
      </p:nvGrpSpPr>
      <p:grpSpPr>
        <a:xfrm>
          <a:off x="0" y="0"/>
          <a:ext cx="0" cy="0"/>
          <a:chOff x="0" y="0"/>
          <a:chExt cx="0" cy="0"/>
        </a:xfrm>
      </p:grpSpPr>
      <p:sp>
        <p:nvSpPr>
          <p:cNvPr id="240" name="Google Shape;240;p8:notes">
            <a:extLst>
              <a:ext uri="{FF2B5EF4-FFF2-40B4-BE49-F238E27FC236}">
                <a16:creationId xmlns:a16="http://schemas.microsoft.com/office/drawing/2014/main" id="{7F054E59-D066-6027-D31A-4C4E9849668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1" name="Google Shape;241;p8:notes">
            <a:extLst>
              <a:ext uri="{FF2B5EF4-FFF2-40B4-BE49-F238E27FC236}">
                <a16:creationId xmlns:a16="http://schemas.microsoft.com/office/drawing/2014/main" id="{3E79C9F4-1154-FD27-9F09-1E9CDC1C9B6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4062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6" name="Google Shape;24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6" name="Google Shape;25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NOTE: </a:t>
            </a:r>
            <a:r>
              <a:rPr lang="en-US" b="0" dirty="0">
                <a:solidFill>
                  <a:srgbClr val="FF0000"/>
                </a:solidFill>
              </a:rPr>
              <a:t>Delete if not using a guest speaker.</a:t>
            </a:r>
          </a:p>
        </p:txBody>
      </p:sp>
      <p:sp>
        <p:nvSpPr>
          <p:cNvPr id="4" name="Slide Number Placeholder 3"/>
          <p:cNvSpPr>
            <a:spLocks noGrp="1"/>
          </p:cNvSpPr>
          <p:nvPr>
            <p:ph type="sldNum" sz="quarter" idx="5"/>
          </p:nvPr>
        </p:nvSpPr>
        <p:spPr/>
        <p:txBody>
          <a:bodyPr/>
          <a:lstStyle/>
          <a:p>
            <a:fld id="{2C4996B5-99FC-40EC-8178-B2137DF3989A}" type="slidenum">
              <a:rPr lang="en-US" smtClean="0"/>
              <a:t>16</a:t>
            </a:fld>
            <a:endParaRPr lang="en-US"/>
          </a:p>
        </p:txBody>
      </p:sp>
    </p:spTree>
    <p:extLst>
      <p:ext uri="{BB962C8B-B14F-4D97-AF65-F5344CB8AC3E}">
        <p14:creationId xmlns:p14="http://schemas.microsoft.com/office/powerpoint/2010/main" val="9279818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u="none" dirty="0"/>
              <a:t>Updates and follow-up to the previous meeting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u="none"/>
              <a:t>“Parking Lot” </a:t>
            </a:r>
            <a:r>
              <a:rPr lang="en-US" u="none" dirty="0"/>
              <a:t>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p>
        </p:txBody>
      </p:sp>
      <p:sp>
        <p:nvSpPr>
          <p:cNvPr id="4" name="Slide Number Placeholder 3"/>
          <p:cNvSpPr>
            <a:spLocks noGrp="1"/>
          </p:cNvSpPr>
          <p:nvPr>
            <p:ph type="sldNum" sz="quarter" idx="5"/>
          </p:nvPr>
        </p:nvSpPr>
        <p:spPr/>
        <p:txBody>
          <a:bodyPr/>
          <a:lstStyle/>
          <a:p>
            <a:fld id="{2C4996B5-99FC-40EC-8178-B2137DF3989A}" type="slidenum">
              <a:rPr lang="en-US" smtClean="0"/>
              <a:t>17</a:t>
            </a:fld>
            <a:endParaRPr lang="en-US"/>
          </a:p>
        </p:txBody>
      </p:sp>
    </p:spTree>
    <p:extLst>
      <p:ext uri="{BB962C8B-B14F-4D97-AF65-F5344CB8AC3E}">
        <p14:creationId xmlns:p14="http://schemas.microsoft.com/office/powerpoint/2010/main" val="40548610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TIP: </a:t>
            </a:r>
            <a:r>
              <a:rPr lang="en-US" dirty="0"/>
              <a:t>Consider adding a meeting teaser, such as the learning sprint topic, below the meeting location</a:t>
            </a:r>
          </a:p>
        </p:txBody>
      </p:sp>
      <p:sp>
        <p:nvSpPr>
          <p:cNvPr id="4" name="Slide Number Placeholder 3"/>
          <p:cNvSpPr>
            <a:spLocks noGrp="1"/>
          </p:cNvSpPr>
          <p:nvPr>
            <p:ph type="sldNum" sz="quarter" idx="5"/>
          </p:nvPr>
        </p:nvSpPr>
        <p:spPr/>
        <p:txBody>
          <a:bodyPr/>
          <a:lstStyle/>
          <a:p>
            <a:fld id="{2C4996B5-99FC-40EC-8178-B2137DF3989A}" type="slidenum">
              <a:rPr lang="en-US" smtClean="0"/>
              <a:t>18</a:t>
            </a:fld>
            <a:endParaRPr lang="en-US"/>
          </a:p>
        </p:txBody>
      </p:sp>
    </p:spTree>
    <p:extLst>
      <p:ext uri="{BB962C8B-B14F-4D97-AF65-F5344CB8AC3E}">
        <p14:creationId xmlns:p14="http://schemas.microsoft.com/office/powerpoint/2010/main" val="2568974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As we wrap up today’s sales meeting, let’s leave you with a fresh, actionable idea to ignite your business and keep your pipeline overflowing.</a:t>
            </a:r>
          </a:p>
          <a:p>
            <a:r>
              <a:rPr lang="en-US" dirty="0"/>
              <a:t>Staying top-of-mind with your clients doesn’t have to be routine—it can be memorable and fun. Here’s a creative twist: August 3rd is National Watermelon Day. Why not stand out by picking up several small watermelons from your local Farmers’ Market? Attach a clever tag—customized with your name and contact info—or slip a few business cards into a small envelope taped to each melon. Then, deliver these to past clients and key contacts in your sphere of influence during the last week of July.</a:t>
            </a:r>
          </a:p>
          <a:p>
            <a:r>
              <a:rPr lang="en-US" dirty="0"/>
              <a:t>This simple gesture is more than a sweet treat; it’s a conversation starter that gets you remembered. Consistent, thoughtful touches like this are the seeds of repeat and referral business—the highest return on your marketing investment.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1593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effectLst/>
                <a:latin typeface="Söhne"/>
              </a:rPr>
              <a:t>Let’s start the meeting on a positive note by sharing some good news. Reflect on something positive that happened and share it with the group. It could be a personal milestone, a professional accomplishment, or a simple joy that has brought a smile to your face.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3102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As we close today’s meeting, here’s one quick idea to keep your pipeline thriving:</a:t>
            </a:r>
          </a:p>
          <a:p>
            <a:r>
              <a:rPr lang="en-US" b="0" dirty="0"/>
              <a:t>Create a summer market newsletter!</a:t>
            </a:r>
            <a:br>
              <a:rPr lang="en-US" b="0" dirty="0"/>
            </a:br>
            <a:r>
              <a:rPr lang="en-US" b="0" dirty="0"/>
              <a:t>Feature seasonal market guidance, such as the best times to buy or sell, summer maintenance tips, and local market data, such as inventory levels and average days on market.</a:t>
            </a:r>
          </a:p>
          <a:p>
            <a:r>
              <a:rPr lang="en-US" dirty="0"/>
              <a:t>The best part of sending a newsletter is that it gets shared, extending your reach to friends, family, and neighbors. Use free templates from Canva, Google Docs, or Adobe to give it a sharp and professional look.</a:t>
            </a:r>
          </a:p>
          <a:p>
            <a:r>
              <a:rPr lang="en-US" b="0" dirty="0"/>
              <a:t>Take action this week—your next deal could start with your newsletter!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8841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conclude today’s sales meeting, we want to leave you with one idea to help Spark Your Business and keep your pipeline full.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Create social media posts that focus on summer real estate trends. Post current trends, such as types of properties in demand, tips for preparing your home to sell in the late summer market, and the benefits of buying a home before the start of the school year. Add quality photos relevant to each post to stand out and draw attention. Many websites offer high-quality, free stock photos, such as Adobe Stock Images and </a:t>
            </a:r>
            <a:r>
              <a:rPr lang="en-US" sz="1800" dirty="0" err="1">
                <a:effectLst/>
                <a:latin typeface="Calibri" panose="020F0502020204030204" pitchFamily="34" charset="0"/>
                <a:ea typeface="Calibri" panose="020F0502020204030204" pitchFamily="34" charset="0"/>
              </a:rPr>
              <a:t>Unsplash</a:t>
            </a:r>
            <a:r>
              <a:rPr lang="en-US" sz="1800" dirty="0">
                <a:effectLst/>
                <a:latin typeface="Calibri" panose="020F0502020204030204" pitchFamily="34" charset="0"/>
                <a:ea typeface="Calibri" panose="020F0502020204030204" pitchFamily="34" charset="0"/>
              </a:rPr>
              <a:t>. Make sure you are engaging with any comments or likes since that may boost your SEO.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5827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conclude today’s sales meeting, we want to leave you with one idea to help Spark Your Business and keep your pipeline full.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Create engaging virtual tours of neighborhoods where you have listings or specialize. Highlight not just the homes for sale but also local amenities, schools, parks, and community events. Promote these tours through targeted social media advertising to attract potential buyers and sellers interested in those areas. Tour videos showcase your local market knowledge and position you as a valuable resource for anyone looking to buy or sell in those neighborhoods.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996B5-99FC-40EC-8178-B2137DF398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07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Edit the agenda as appropriate for your meeting.</a:t>
            </a:r>
          </a:p>
        </p:txBody>
      </p:sp>
      <p:sp>
        <p:nvSpPr>
          <p:cNvPr id="4" name="Slide Number Placeholder 3"/>
          <p:cNvSpPr>
            <a:spLocks noGrp="1"/>
          </p:cNvSpPr>
          <p:nvPr>
            <p:ph type="sldNum" sz="quarter" idx="5"/>
          </p:nvPr>
        </p:nvSpPr>
        <p:spPr/>
        <p:txBody>
          <a:bodyPr/>
          <a:lstStyle/>
          <a:p>
            <a:fld id="{2C4996B5-99FC-40EC-8178-B2137DF3989A}" type="slidenum">
              <a:rPr lang="en-US" smtClean="0"/>
              <a:t>3</a:t>
            </a:fld>
            <a:endParaRPr lang="en-US"/>
          </a:p>
        </p:txBody>
      </p:sp>
    </p:spTree>
    <p:extLst>
      <p:ext uri="{BB962C8B-B14F-4D97-AF65-F5344CB8AC3E}">
        <p14:creationId xmlns:p14="http://schemas.microsoft.com/office/powerpoint/2010/main" val="1777867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0" dirty="0"/>
              <a:t>New company listings and buyer needs </a:t>
            </a:r>
          </a:p>
          <a:p>
            <a:pPr marL="228600" indent="-228600">
              <a:buFont typeface="+mj-lt"/>
              <a:buAutoNum type="arabicPeriod"/>
            </a:pPr>
            <a:r>
              <a:rPr lang="en-US" b="0" dirty="0"/>
              <a:t>Company Initiatives (company-specific updates or topics you deem appropriate)</a:t>
            </a:r>
          </a:p>
          <a:p>
            <a:pPr marL="228600" indent="-228600">
              <a:buFont typeface="+mj-lt"/>
              <a:buAutoNum type="arabicPeriod"/>
            </a:pPr>
            <a:r>
              <a:rPr lang="en-US" b="0" dirty="0"/>
              <a:t>“Parking Lot” items from previous meetings </a:t>
            </a:r>
          </a:p>
          <a:p>
            <a:pPr marL="228600" indent="-228600">
              <a:buFont typeface="+mj-lt"/>
              <a:buAutoNum type="arabicPeriod"/>
            </a:pPr>
            <a:r>
              <a:rPr lang="en-US" b="0" dirty="0"/>
              <a:t>Agent Sales Contest</a:t>
            </a:r>
          </a:p>
          <a:p>
            <a:endParaRPr lang="en-US" b="0" dirty="0"/>
          </a:p>
        </p:txBody>
      </p:sp>
      <p:sp>
        <p:nvSpPr>
          <p:cNvPr id="4" name="Slide Number Placeholder 3"/>
          <p:cNvSpPr>
            <a:spLocks noGrp="1"/>
          </p:cNvSpPr>
          <p:nvPr>
            <p:ph type="sldNum" sz="quarter" idx="5"/>
          </p:nvPr>
        </p:nvSpPr>
        <p:spPr/>
        <p:txBody>
          <a:bodyPr/>
          <a:lstStyle/>
          <a:p>
            <a:fld id="{2C4996B5-99FC-40EC-8178-B2137DF3989A}" type="slidenum">
              <a:rPr lang="en-US" smtClean="0"/>
              <a:t>4</a:t>
            </a:fld>
            <a:endParaRPr lang="en-US"/>
          </a:p>
        </p:txBody>
      </p:sp>
    </p:spTree>
    <p:extLst>
      <p:ext uri="{BB962C8B-B14F-4D97-AF65-F5344CB8AC3E}">
        <p14:creationId xmlns:p14="http://schemas.microsoft.com/office/powerpoint/2010/main" val="290263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0" dirty="0"/>
              <a:t>Company marketing initiatives</a:t>
            </a:r>
          </a:p>
          <a:p>
            <a:pPr marL="228600" indent="-228600">
              <a:buFont typeface="+mj-lt"/>
              <a:buAutoNum type="arabicPeriod"/>
            </a:pPr>
            <a:r>
              <a:rPr lang="en-US" b="0" dirty="0"/>
              <a:t>Company community service projects and events</a:t>
            </a:r>
          </a:p>
          <a:p>
            <a:pPr marL="228600" indent="-228600">
              <a:buFont typeface="+mj-lt"/>
              <a:buAutoNum type="arabicPeriod"/>
            </a:pPr>
            <a:r>
              <a:rPr lang="en-US" b="0" dirty="0"/>
              <a:t>Agent marketing opportunities that complement company/brand marketing</a:t>
            </a:r>
          </a:p>
          <a:p>
            <a:endParaRPr lang="en-US" b="0" dirty="0"/>
          </a:p>
        </p:txBody>
      </p:sp>
      <p:sp>
        <p:nvSpPr>
          <p:cNvPr id="4" name="Slide Number Placeholder 3"/>
          <p:cNvSpPr>
            <a:spLocks noGrp="1"/>
          </p:cNvSpPr>
          <p:nvPr>
            <p:ph type="sldNum" sz="quarter" idx="5"/>
          </p:nvPr>
        </p:nvSpPr>
        <p:spPr/>
        <p:txBody>
          <a:bodyPr/>
          <a:lstStyle/>
          <a:p>
            <a:fld id="{2C4996B5-99FC-40EC-8178-B2137DF3989A}" type="slidenum">
              <a:rPr lang="en-US" smtClean="0"/>
              <a:t>5</a:t>
            </a:fld>
            <a:endParaRPr lang="en-US"/>
          </a:p>
        </p:txBody>
      </p:sp>
    </p:spTree>
    <p:extLst>
      <p:ext uri="{BB962C8B-B14F-4D97-AF65-F5344CB8AC3E}">
        <p14:creationId xmlns:p14="http://schemas.microsoft.com/office/powerpoint/2010/main" val="1515029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6</a:t>
            </a:fld>
            <a:endParaRPr lang="en-US"/>
          </a:p>
        </p:txBody>
      </p:sp>
    </p:spTree>
    <p:extLst>
      <p:ext uri="{BB962C8B-B14F-4D97-AF65-F5344CB8AC3E}">
        <p14:creationId xmlns:p14="http://schemas.microsoft.com/office/powerpoint/2010/main" val="1693191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Keeping up to date on real estate data trends and sharing relevant market insights with your clients and customers can set you apart in today’s competitive market. Let’s dive into the current dynamics shaping the national real estate landscape.</a:t>
            </a:r>
          </a:p>
          <a:p>
            <a:endParaRPr lang="en-US" dirty="0"/>
          </a:p>
        </p:txBody>
      </p:sp>
      <p:sp>
        <p:nvSpPr>
          <p:cNvPr id="5" name="Footer Placeholder 4">
            <a:extLst>
              <a:ext uri="{FF2B5EF4-FFF2-40B4-BE49-F238E27FC236}">
                <a16:creationId xmlns:a16="http://schemas.microsoft.com/office/drawing/2014/main" id="{3D99B082-07E2-3CA8-172F-4827EA01E8B1}"/>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Calibri"/>
                <a:cs typeface="Calibri"/>
                <a:sym typeface="Calibri"/>
              </a:rPr>
              <a:t>www.sparkandlogic.com</a:t>
            </a:r>
          </a:p>
        </p:txBody>
      </p:sp>
    </p:spTree>
    <p:extLst>
      <p:ext uri="{BB962C8B-B14F-4D97-AF65-F5344CB8AC3E}">
        <p14:creationId xmlns:p14="http://schemas.microsoft.com/office/powerpoint/2010/main" val="1269235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Total number of listings currently available per MLS</a:t>
            </a:r>
          </a:p>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Number of </a:t>
            </a:r>
            <a:r>
              <a:rPr lang="en-US" b="0" i="0" dirty="0" err="1">
                <a:solidFill>
                  <a:srgbClr val="222222"/>
                </a:solidFill>
                <a:effectLst/>
                <a:latin typeface="Arial" panose="020B0604020202020204" pitchFamily="34" charset="0"/>
              </a:rPr>
              <a:t>pendings</a:t>
            </a:r>
            <a:r>
              <a:rPr lang="en-US" b="0" i="0" dirty="0">
                <a:solidFill>
                  <a:srgbClr val="222222"/>
                </a:solidFill>
                <a:effectLst/>
                <a:latin typeface="Arial" panose="020B0604020202020204" pitchFamily="34" charset="0"/>
              </a:rPr>
              <a:t> last month per MLS</a:t>
            </a:r>
          </a:p>
          <a:p>
            <a:pPr marL="171450" indent="-171450">
              <a:buFont typeface="Arial" panose="020B0604020202020204" pitchFamily="34" charset="0"/>
              <a:buChar char="•"/>
            </a:pPr>
            <a:r>
              <a:rPr lang="en-US" b="0" i="0" dirty="0">
                <a:solidFill>
                  <a:srgbClr val="222222"/>
                </a:solidFill>
                <a:effectLst/>
                <a:latin typeface="Arial" panose="020B0604020202020204" pitchFamily="34" charset="0"/>
              </a:rPr>
              <a:t>Number of closed transactions last month per MLS</a:t>
            </a:r>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8</a:t>
            </a:fld>
            <a:endParaRPr lang="en-US"/>
          </a:p>
        </p:txBody>
      </p:sp>
    </p:spTree>
    <p:extLst>
      <p:ext uri="{BB962C8B-B14F-4D97-AF65-F5344CB8AC3E}">
        <p14:creationId xmlns:p14="http://schemas.microsoft.com/office/powerpoint/2010/main" val="1269235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Production Updates, Listings, Under Contracts, Closings (various ways to share) </a:t>
            </a:r>
          </a:p>
          <a:p>
            <a:pPr marL="228600" indent="-228600">
              <a:buFont typeface="+mj-lt"/>
              <a:buAutoNum type="arabicPeriod"/>
            </a:pPr>
            <a:r>
              <a:rPr lang="en-US" dirty="0"/>
              <a:t>Previous month vs. the same period last year</a:t>
            </a:r>
          </a:p>
          <a:p>
            <a:pPr marL="228600" indent="-228600">
              <a:buFont typeface="+mj-lt"/>
              <a:buAutoNum type="arabicPeriod"/>
            </a:pPr>
            <a:r>
              <a:rPr lang="en-US" dirty="0"/>
              <a:t>Year To Date (YTD) </a:t>
            </a:r>
          </a:p>
          <a:p>
            <a:pPr marL="228600" indent="-228600">
              <a:buFont typeface="+mj-lt"/>
              <a:buAutoNum type="arabicPeriod"/>
            </a:pPr>
            <a:r>
              <a:rPr lang="en-US" dirty="0"/>
              <a:t>Year Over Year (YOY)</a:t>
            </a:r>
          </a:p>
          <a:p>
            <a:pPr marL="228600" indent="-228600">
              <a:buFont typeface="+mj-lt"/>
              <a:buAutoNum type="arabicPeriod"/>
            </a:pPr>
            <a:r>
              <a:rPr lang="en-US" dirty="0"/>
              <a:t>Market Share</a:t>
            </a:r>
          </a:p>
          <a:p>
            <a:endParaRPr lang="en-US" dirty="0"/>
          </a:p>
        </p:txBody>
      </p:sp>
      <p:sp>
        <p:nvSpPr>
          <p:cNvPr id="4" name="Slide Number Placeholder 3"/>
          <p:cNvSpPr>
            <a:spLocks noGrp="1"/>
          </p:cNvSpPr>
          <p:nvPr>
            <p:ph type="sldNum" sz="quarter" idx="5"/>
          </p:nvPr>
        </p:nvSpPr>
        <p:spPr/>
        <p:txBody>
          <a:bodyPr/>
          <a:lstStyle/>
          <a:p>
            <a:fld id="{2C4996B5-99FC-40EC-8178-B2137DF3989A}" type="slidenum">
              <a:rPr lang="en-US" smtClean="0"/>
              <a:t>9</a:t>
            </a:fld>
            <a:endParaRPr lang="en-US"/>
          </a:p>
        </p:txBody>
      </p:sp>
    </p:spTree>
    <p:extLst>
      <p:ext uri="{BB962C8B-B14F-4D97-AF65-F5344CB8AC3E}">
        <p14:creationId xmlns:p14="http://schemas.microsoft.com/office/powerpoint/2010/main" val="3580569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Only" type="titleOnly" preserve="1">
  <p:cSld name="1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6C92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87082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5DFF-A1BC-4400-89FF-7E7218BDC4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3A9A3F-CD09-4A99-84CD-C1FCB54AF463}"/>
              </a:ext>
            </a:extLst>
          </p:cNvPr>
          <p:cNvSpPr>
            <a:spLocks noGrp="1"/>
          </p:cNvSpPr>
          <p:nvPr>
            <p:ph type="dt" sz="half" idx="10"/>
          </p:nvPr>
        </p:nvSpPr>
        <p:spPr/>
        <p:txBody>
          <a:bodyPr/>
          <a:lstStyle/>
          <a:p>
            <a:fld id="{40C602D2-F66F-4877-B56C-434DAAFE4BA8}" type="datetimeFigureOut">
              <a:rPr lang="en-US" smtClean="0"/>
              <a:t>6/16/2025</a:t>
            </a:fld>
            <a:endParaRPr lang="en-US"/>
          </a:p>
        </p:txBody>
      </p:sp>
      <p:sp>
        <p:nvSpPr>
          <p:cNvPr id="4" name="Footer Placeholder 3">
            <a:extLst>
              <a:ext uri="{FF2B5EF4-FFF2-40B4-BE49-F238E27FC236}">
                <a16:creationId xmlns:a16="http://schemas.microsoft.com/office/drawing/2014/main" id="{71A2B003-895F-41C1-9D54-4B3F97FFA9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20CEA0-2716-4669-AD2D-F9557F9A4917}"/>
              </a:ext>
            </a:extLst>
          </p:cNvPr>
          <p:cNvSpPr>
            <a:spLocks noGrp="1"/>
          </p:cNvSpPr>
          <p:nvPr>
            <p:ph type="sldNum" sz="quarter" idx="12"/>
          </p:nvPr>
        </p:nvSpPr>
        <p:spPr/>
        <p:txBody>
          <a:bodyPr/>
          <a:lstStyle/>
          <a:p>
            <a:fld id="{07461DE2-1905-4837-A7A6-BB5080D9EE50}" type="slidenum">
              <a:rPr lang="en-US" smtClean="0"/>
              <a:t>‹#›</a:t>
            </a:fld>
            <a:endParaRPr lang="en-US"/>
          </a:p>
        </p:txBody>
      </p:sp>
    </p:spTree>
    <p:extLst>
      <p:ext uri="{BB962C8B-B14F-4D97-AF65-F5344CB8AC3E}">
        <p14:creationId xmlns:p14="http://schemas.microsoft.com/office/powerpoint/2010/main" val="165313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13274-5E2B-45B0-9BEC-0597289754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E2A918-0562-4498-9255-A9DED46690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A130DF-4378-476A-89C1-F8D6FC19ECAE}"/>
              </a:ext>
            </a:extLst>
          </p:cNvPr>
          <p:cNvSpPr>
            <a:spLocks noGrp="1"/>
          </p:cNvSpPr>
          <p:nvPr>
            <p:ph type="dt" sz="half" idx="10"/>
          </p:nvPr>
        </p:nvSpPr>
        <p:spPr/>
        <p:txBody>
          <a:bodyPr/>
          <a:lstStyle/>
          <a:p>
            <a:fld id="{72C735D2-AE06-4D49-8B23-B9D355826EA9}" type="datetimeFigureOut">
              <a:rPr lang="en-US" smtClean="0"/>
              <a:t>6/16/2025</a:t>
            </a:fld>
            <a:endParaRPr lang="en-US"/>
          </a:p>
        </p:txBody>
      </p:sp>
      <p:sp>
        <p:nvSpPr>
          <p:cNvPr id="5" name="Footer Placeholder 4">
            <a:extLst>
              <a:ext uri="{FF2B5EF4-FFF2-40B4-BE49-F238E27FC236}">
                <a16:creationId xmlns:a16="http://schemas.microsoft.com/office/drawing/2014/main" id="{137B288F-7C89-47E8-AE6E-7AA47D84E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FD575-9795-456C-B666-BA02B36EE1C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8804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59A05-790D-4BE7-B830-8E67D64856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FA644-7CCB-4D6D-B3AD-2F57C24C52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EE5A8-7EC0-4397-9EED-86186095DBBD}"/>
              </a:ext>
            </a:extLst>
          </p:cNvPr>
          <p:cNvSpPr>
            <a:spLocks noGrp="1"/>
          </p:cNvSpPr>
          <p:nvPr>
            <p:ph type="dt" sz="half" idx="10"/>
          </p:nvPr>
        </p:nvSpPr>
        <p:spPr/>
        <p:txBody>
          <a:bodyPr/>
          <a:lstStyle/>
          <a:p>
            <a:fld id="{72C735D2-AE06-4D49-8B23-B9D355826EA9}" type="datetimeFigureOut">
              <a:rPr lang="en-US" smtClean="0"/>
              <a:t>6/16/2025</a:t>
            </a:fld>
            <a:endParaRPr lang="en-US"/>
          </a:p>
        </p:txBody>
      </p:sp>
      <p:sp>
        <p:nvSpPr>
          <p:cNvPr id="5" name="Footer Placeholder 4">
            <a:extLst>
              <a:ext uri="{FF2B5EF4-FFF2-40B4-BE49-F238E27FC236}">
                <a16:creationId xmlns:a16="http://schemas.microsoft.com/office/drawing/2014/main" id="{704359C1-5CF9-4B25-9046-2E565BEDA7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F79961-616B-4C14-B97D-6AB720950A65}"/>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68728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92A84-CCCA-47F3-B3B0-12AD968EA6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AC1BC7-8580-4B21-8867-5814CE6288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F366A3-8AAA-4625-9F5F-255FDBAD38AF}"/>
              </a:ext>
            </a:extLst>
          </p:cNvPr>
          <p:cNvSpPr>
            <a:spLocks noGrp="1"/>
          </p:cNvSpPr>
          <p:nvPr>
            <p:ph type="dt" sz="half" idx="10"/>
          </p:nvPr>
        </p:nvSpPr>
        <p:spPr/>
        <p:txBody>
          <a:bodyPr/>
          <a:lstStyle/>
          <a:p>
            <a:fld id="{72C735D2-AE06-4D49-8B23-B9D355826EA9}" type="datetimeFigureOut">
              <a:rPr lang="en-US" smtClean="0"/>
              <a:t>6/16/2025</a:t>
            </a:fld>
            <a:endParaRPr lang="en-US"/>
          </a:p>
        </p:txBody>
      </p:sp>
      <p:sp>
        <p:nvSpPr>
          <p:cNvPr id="5" name="Footer Placeholder 4">
            <a:extLst>
              <a:ext uri="{FF2B5EF4-FFF2-40B4-BE49-F238E27FC236}">
                <a16:creationId xmlns:a16="http://schemas.microsoft.com/office/drawing/2014/main" id="{BABBE51C-F673-4720-ABD3-10A78DB46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15ADC-3576-4D1F-9018-C730AEA95D20}"/>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27888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0BA4-1944-409C-9E29-F60BEB1552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46693-B639-4875-9C71-D74F21D434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1DC7EE-3F54-46F7-9FAF-5C5214395B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071733-B76B-432F-85F3-B8FDB9FED8F2}"/>
              </a:ext>
            </a:extLst>
          </p:cNvPr>
          <p:cNvSpPr>
            <a:spLocks noGrp="1"/>
          </p:cNvSpPr>
          <p:nvPr>
            <p:ph type="dt" sz="half" idx="10"/>
          </p:nvPr>
        </p:nvSpPr>
        <p:spPr/>
        <p:txBody>
          <a:bodyPr/>
          <a:lstStyle/>
          <a:p>
            <a:fld id="{72C735D2-AE06-4D49-8B23-B9D355826EA9}" type="datetimeFigureOut">
              <a:rPr lang="en-US" smtClean="0"/>
              <a:t>6/16/2025</a:t>
            </a:fld>
            <a:endParaRPr lang="en-US"/>
          </a:p>
        </p:txBody>
      </p:sp>
      <p:sp>
        <p:nvSpPr>
          <p:cNvPr id="6" name="Footer Placeholder 5">
            <a:extLst>
              <a:ext uri="{FF2B5EF4-FFF2-40B4-BE49-F238E27FC236}">
                <a16:creationId xmlns:a16="http://schemas.microsoft.com/office/drawing/2014/main" id="{3972A6AA-AD42-4090-B054-5DD0897774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8A87CC-25CA-4D1A-B3A7-F772DAC700F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15160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FB16-208C-4208-9BD0-13030ECF84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66B016-26C0-43E8-A1E2-1A13C9B8D6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9C3F50-8795-4D04-A665-91E38DA260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775192-D66E-49F1-B78A-F996EBE4C6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8F92C1-3C28-4EBF-A85E-8DFBA37D8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CD9D41-388F-4665-910D-64CAD8C10EC2}"/>
              </a:ext>
            </a:extLst>
          </p:cNvPr>
          <p:cNvSpPr>
            <a:spLocks noGrp="1"/>
          </p:cNvSpPr>
          <p:nvPr>
            <p:ph type="dt" sz="half" idx="10"/>
          </p:nvPr>
        </p:nvSpPr>
        <p:spPr/>
        <p:txBody>
          <a:bodyPr/>
          <a:lstStyle/>
          <a:p>
            <a:fld id="{72C735D2-AE06-4D49-8B23-B9D355826EA9}" type="datetimeFigureOut">
              <a:rPr lang="en-US" smtClean="0"/>
              <a:t>6/16/2025</a:t>
            </a:fld>
            <a:endParaRPr lang="en-US"/>
          </a:p>
        </p:txBody>
      </p:sp>
      <p:sp>
        <p:nvSpPr>
          <p:cNvPr id="8" name="Footer Placeholder 7">
            <a:extLst>
              <a:ext uri="{FF2B5EF4-FFF2-40B4-BE49-F238E27FC236}">
                <a16:creationId xmlns:a16="http://schemas.microsoft.com/office/drawing/2014/main" id="{409803AC-13DE-4B96-B87B-6D7B1E95AB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D4C9CB-A9A8-4D6D-9109-3AF6512164E6}"/>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85753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04AD7-7A08-42E4-BC9E-C90827DD88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8351C3-3AB4-4DFF-81E9-58A95EF2D08F}"/>
              </a:ext>
            </a:extLst>
          </p:cNvPr>
          <p:cNvSpPr>
            <a:spLocks noGrp="1"/>
          </p:cNvSpPr>
          <p:nvPr>
            <p:ph type="dt" sz="half" idx="10"/>
          </p:nvPr>
        </p:nvSpPr>
        <p:spPr/>
        <p:txBody>
          <a:bodyPr/>
          <a:lstStyle/>
          <a:p>
            <a:fld id="{72C735D2-AE06-4D49-8B23-B9D355826EA9}" type="datetimeFigureOut">
              <a:rPr lang="en-US" smtClean="0"/>
              <a:t>6/16/2025</a:t>
            </a:fld>
            <a:endParaRPr lang="en-US"/>
          </a:p>
        </p:txBody>
      </p:sp>
      <p:sp>
        <p:nvSpPr>
          <p:cNvPr id="4" name="Footer Placeholder 3">
            <a:extLst>
              <a:ext uri="{FF2B5EF4-FFF2-40B4-BE49-F238E27FC236}">
                <a16:creationId xmlns:a16="http://schemas.microsoft.com/office/drawing/2014/main" id="{F32F0C86-B66B-4783-909D-648C818751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F11999-86AD-478F-9ECD-2F7D1D5F2902}"/>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91158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2869C6-2F0F-4BAD-80CA-ECA0FEE290AC}"/>
              </a:ext>
            </a:extLst>
          </p:cNvPr>
          <p:cNvSpPr>
            <a:spLocks noGrp="1"/>
          </p:cNvSpPr>
          <p:nvPr>
            <p:ph type="dt" sz="half" idx="10"/>
          </p:nvPr>
        </p:nvSpPr>
        <p:spPr/>
        <p:txBody>
          <a:bodyPr/>
          <a:lstStyle/>
          <a:p>
            <a:fld id="{72C735D2-AE06-4D49-8B23-B9D355826EA9}" type="datetimeFigureOut">
              <a:rPr lang="en-US" smtClean="0"/>
              <a:t>6/16/2025</a:t>
            </a:fld>
            <a:endParaRPr lang="en-US"/>
          </a:p>
        </p:txBody>
      </p:sp>
      <p:sp>
        <p:nvSpPr>
          <p:cNvPr id="3" name="Footer Placeholder 2">
            <a:extLst>
              <a:ext uri="{FF2B5EF4-FFF2-40B4-BE49-F238E27FC236}">
                <a16:creationId xmlns:a16="http://schemas.microsoft.com/office/drawing/2014/main" id="{638A0286-BC6F-451B-BCF3-33570AF70A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9D2363-75E6-443C-9A16-09DCB2EBEBA4}"/>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37700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A926-1A43-4415-A795-53D92C1B4A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D9FB0D-FB52-41FE-9B8C-4502CB604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07850D-F7DD-4CE4-87D0-803CE39D2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D8CC28-C34D-4AED-99E9-FDB2F0CDECBC}"/>
              </a:ext>
            </a:extLst>
          </p:cNvPr>
          <p:cNvSpPr>
            <a:spLocks noGrp="1"/>
          </p:cNvSpPr>
          <p:nvPr>
            <p:ph type="dt" sz="half" idx="10"/>
          </p:nvPr>
        </p:nvSpPr>
        <p:spPr/>
        <p:txBody>
          <a:bodyPr/>
          <a:lstStyle/>
          <a:p>
            <a:fld id="{72C735D2-AE06-4D49-8B23-B9D355826EA9}" type="datetimeFigureOut">
              <a:rPr lang="en-US" smtClean="0"/>
              <a:t>6/16/2025</a:t>
            </a:fld>
            <a:endParaRPr lang="en-US"/>
          </a:p>
        </p:txBody>
      </p:sp>
      <p:sp>
        <p:nvSpPr>
          <p:cNvPr id="6" name="Footer Placeholder 5">
            <a:extLst>
              <a:ext uri="{FF2B5EF4-FFF2-40B4-BE49-F238E27FC236}">
                <a16:creationId xmlns:a16="http://schemas.microsoft.com/office/drawing/2014/main" id="{3D4AE244-EB24-4116-9005-940E3344CB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C5310-6363-46D0-AAF8-C690C1A25ABE}"/>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2729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B89-FB38-47FC-A6AD-C692E6ABD2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432161-D77A-4DD7-BD9D-2AA7088CAA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C61197-D291-45C7-A02C-9893AFB2E1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D98245-5DD9-4E71-AD76-5E6877F256EB}"/>
              </a:ext>
            </a:extLst>
          </p:cNvPr>
          <p:cNvSpPr>
            <a:spLocks noGrp="1"/>
          </p:cNvSpPr>
          <p:nvPr>
            <p:ph type="dt" sz="half" idx="10"/>
          </p:nvPr>
        </p:nvSpPr>
        <p:spPr/>
        <p:txBody>
          <a:bodyPr/>
          <a:lstStyle/>
          <a:p>
            <a:fld id="{72C735D2-AE06-4D49-8B23-B9D355826EA9}" type="datetimeFigureOut">
              <a:rPr lang="en-US" smtClean="0"/>
              <a:t>6/16/2025</a:t>
            </a:fld>
            <a:endParaRPr lang="en-US"/>
          </a:p>
        </p:txBody>
      </p:sp>
      <p:sp>
        <p:nvSpPr>
          <p:cNvPr id="6" name="Footer Placeholder 5">
            <a:extLst>
              <a:ext uri="{FF2B5EF4-FFF2-40B4-BE49-F238E27FC236}">
                <a16:creationId xmlns:a16="http://schemas.microsoft.com/office/drawing/2014/main" id="{B89D33EF-52DE-4FBC-A01B-B6C749A654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024C6-F60C-4FB5-8031-23A05225346A}"/>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67655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Only" type="titleOnly" preserve="1">
  <p:cSld name="2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chemeClr val="accent3">
              <a:lumMod val="60000"/>
              <a:lumOff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179529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E4DD6-122A-41F1-A830-1AC47FB803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52E6C7-6418-44E1-B29F-86D14605FD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9E4FF-5D7D-488B-82A8-CA67B9DD63B3}"/>
              </a:ext>
            </a:extLst>
          </p:cNvPr>
          <p:cNvSpPr>
            <a:spLocks noGrp="1"/>
          </p:cNvSpPr>
          <p:nvPr>
            <p:ph type="dt" sz="half" idx="10"/>
          </p:nvPr>
        </p:nvSpPr>
        <p:spPr/>
        <p:txBody>
          <a:bodyPr/>
          <a:lstStyle/>
          <a:p>
            <a:fld id="{72C735D2-AE06-4D49-8B23-B9D355826EA9}" type="datetimeFigureOut">
              <a:rPr lang="en-US" smtClean="0"/>
              <a:t>6/16/2025</a:t>
            </a:fld>
            <a:endParaRPr lang="en-US"/>
          </a:p>
        </p:txBody>
      </p:sp>
      <p:sp>
        <p:nvSpPr>
          <p:cNvPr id="5" name="Footer Placeholder 4">
            <a:extLst>
              <a:ext uri="{FF2B5EF4-FFF2-40B4-BE49-F238E27FC236}">
                <a16:creationId xmlns:a16="http://schemas.microsoft.com/office/drawing/2014/main" id="{036F54C3-769B-477A-A503-5CF7C4DF5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F38FDA-96A8-4FD2-BA14-652D67B1B66C}"/>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914783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B713BB-0685-466E-9687-B617992973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111A92-8828-40BC-B386-E8E2D346A7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06D3A-1EE1-489E-B646-5753758D8551}"/>
              </a:ext>
            </a:extLst>
          </p:cNvPr>
          <p:cNvSpPr>
            <a:spLocks noGrp="1"/>
          </p:cNvSpPr>
          <p:nvPr>
            <p:ph type="dt" sz="half" idx="10"/>
          </p:nvPr>
        </p:nvSpPr>
        <p:spPr/>
        <p:txBody>
          <a:bodyPr/>
          <a:lstStyle/>
          <a:p>
            <a:fld id="{72C735D2-AE06-4D49-8B23-B9D355826EA9}" type="datetimeFigureOut">
              <a:rPr lang="en-US" smtClean="0"/>
              <a:t>6/16/2025</a:t>
            </a:fld>
            <a:endParaRPr lang="en-US"/>
          </a:p>
        </p:txBody>
      </p:sp>
      <p:sp>
        <p:nvSpPr>
          <p:cNvPr id="5" name="Footer Placeholder 4">
            <a:extLst>
              <a:ext uri="{FF2B5EF4-FFF2-40B4-BE49-F238E27FC236}">
                <a16:creationId xmlns:a16="http://schemas.microsoft.com/office/drawing/2014/main" id="{9E02799E-054F-4B80-B63D-8F409C610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3BC2B2-D6F4-41F2-8D2C-D920971ED22D}"/>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33952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13274-5E2B-45B0-9BEC-0597289754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E2A918-0562-4498-9255-A9DED46690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A130DF-4378-476A-89C1-F8D6FC19ECAE}"/>
              </a:ext>
            </a:extLst>
          </p:cNvPr>
          <p:cNvSpPr>
            <a:spLocks noGrp="1"/>
          </p:cNvSpPr>
          <p:nvPr>
            <p:ph type="dt" sz="half" idx="10"/>
          </p:nvPr>
        </p:nvSpPr>
        <p:spPr/>
        <p:txBody>
          <a:bodyPr/>
          <a:lstStyle/>
          <a:p>
            <a:fld id="{72C735D2-AE06-4D49-8B23-B9D355826EA9}" type="datetimeFigureOut">
              <a:rPr lang="en-US" smtClean="0"/>
              <a:t>6/16/2025</a:t>
            </a:fld>
            <a:endParaRPr lang="en-US"/>
          </a:p>
        </p:txBody>
      </p:sp>
      <p:sp>
        <p:nvSpPr>
          <p:cNvPr id="5" name="Footer Placeholder 4">
            <a:extLst>
              <a:ext uri="{FF2B5EF4-FFF2-40B4-BE49-F238E27FC236}">
                <a16:creationId xmlns:a16="http://schemas.microsoft.com/office/drawing/2014/main" id="{137B288F-7C89-47E8-AE6E-7AA47D84E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FD575-9795-456C-B666-BA02B36EE1C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9922984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59A05-790D-4BE7-B830-8E67D64856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FA644-7CCB-4D6D-B3AD-2F57C24C52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EE5A8-7EC0-4397-9EED-86186095DBBD}"/>
              </a:ext>
            </a:extLst>
          </p:cNvPr>
          <p:cNvSpPr>
            <a:spLocks noGrp="1"/>
          </p:cNvSpPr>
          <p:nvPr>
            <p:ph type="dt" sz="half" idx="10"/>
          </p:nvPr>
        </p:nvSpPr>
        <p:spPr/>
        <p:txBody>
          <a:bodyPr/>
          <a:lstStyle/>
          <a:p>
            <a:fld id="{72C735D2-AE06-4D49-8B23-B9D355826EA9}" type="datetimeFigureOut">
              <a:rPr lang="en-US" smtClean="0"/>
              <a:t>6/16/2025</a:t>
            </a:fld>
            <a:endParaRPr lang="en-US"/>
          </a:p>
        </p:txBody>
      </p:sp>
      <p:sp>
        <p:nvSpPr>
          <p:cNvPr id="5" name="Footer Placeholder 4">
            <a:extLst>
              <a:ext uri="{FF2B5EF4-FFF2-40B4-BE49-F238E27FC236}">
                <a16:creationId xmlns:a16="http://schemas.microsoft.com/office/drawing/2014/main" id="{704359C1-5CF9-4B25-9046-2E565BEDA7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F79961-616B-4C14-B97D-6AB720950A65}"/>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661889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92A84-CCCA-47F3-B3B0-12AD968EA6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AC1BC7-8580-4B21-8867-5814CE6288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F366A3-8AAA-4625-9F5F-255FDBAD38AF}"/>
              </a:ext>
            </a:extLst>
          </p:cNvPr>
          <p:cNvSpPr>
            <a:spLocks noGrp="1"/>
          </p:cNvSpPr>
          <p:nvPr>
            <p:ph type="dt" sz="half" idx="10"/>
          </p:nvPr>
        </p:nvSpPr>
        <p:spPr/>
        <p:txBody>
          <a:bodyPr/>
          <a:lstStyle/>
          <a:p>
            <a:fld id="{72C735D2-AE06-4D49-8B23-B9D355826EA9}" type="datetimeFigureOut">
              <a:rPr lang="en-US" smtClean="0"/>
              <a:t>6/16/2025</a:t>
            </a:fld>
            <a:endParaRPr lang="en-US"/>
          </a:p>
        </p:txBody>
      </p:sp>
      <p:sp>
        <p:nvSpPr>
          <p:cNvPr id="5" name="Footer Placeholder 4">
            <a:extLst>
              <a:ext uri="{FF2B5EF4-FFF2-40B4-BE49-F238E27FC236}">
                <a16:creationId xmlns:a16="http://schemas.microsoft.com/office/drawing/2014/main" id="{BABBE51C-F673-4720-ABD3-10A78DB46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15ADC-3576-4D1F-9018-C730AEA95D20}"/>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2078112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0BA4-1944-409C-9E29-F60BEB1552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46693-B639-4875-9C71-D74F21D434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1DC7EE-3F54-46F7-9FAF-5C5214395B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071733-B76B-432F-85F3-B8FDB9FED8F2}"/>
              </a:ext>
            </a:extLst>
          </p:cNvPr>
          <p:cNvSpPr>
            <a:spLocks noGrp="1"/>
          </p:cNvSpPr>
          <p:nvPr>
            <p:ph type="dt" sz="half" idx="10"/>
          </p:nvPr>
        </p:nvSpPr>
        <p:spPr/>
        <p:txBody>
          <a:bodyPr/>
          <a:lstStyle/>
          <a:p>
            <a:fld id="{72C735D2-AE06-4D49-8B23-B9D355826EA9}" type="datetimeFigureOut">
              <a:rPr lang="en-US" smtClean="0"/>
              <a:t>6/16/2025</a:t>
            </a:fld>
            <a:endParaRPr lang="en-US"/>
          </a:p>
        </p:txBody>
      </p:sp>
      <p:sp>
        <p:nvSpPr>
          <p:cNvPr id="6" name="Footer Placeholder 5">
            <a:extLst>
              <a:ext uri="{FF2B5EF4-FFF2-40B4-BE49-F238E27FC236}">
                <a16:creationId xmlns:a16="http://schemas.microsoft.com/office/drawing/2014/main" id="{3972A6AA-AD42-4090-B054-5DD0897774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8A87CC-25CA-4D1A-B3A7-F772DAC700F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793068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FB16-208C-4208-9BD0-13030ECF84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66B016-26C0-43E8-A1E2-1A13C9B8D6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9C3F50-8795-4D04-A665-91E38DA260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775192-D66E-49F1-B78A-F996EBE4C6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8F92C1-3C28-4EBF-A85E-8DFBA37D8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CD9D41-388F-4665-910D-64CAD8C10EC2}"/>
              </a:ext>
            </a:extLst>
          </p:cNvPr>
          <p:cNvSpPr>
            <a:spLocks noGrp="1"/>
          </p:cNvSpPr>
          <p:nvPr>
            <p:ph type="dt" sz="half" idx="10"/>
          </p:nvPr>
        </p:nvSpPr>
        <p:spPr/>
        <p:txBody>
          <a:bodyPr/>
          <a:lstStyle/>
          <a:p>
            <a:fld id="{72C735D2-AE06-4D49-8B23-B9D355826EA9}" type="datetimeFigureOut">
              <a:rPr lang="en-US" smtClean="0"/>
              <a:t>6/16/2025</a:t>
            </a:fld>
            <a:endParaRPr lang="en-US"/>
          </a:p>
        </p:txBody>
      </p:sp>
      <p:sp>
        <p:nvSpPr>
          <p:cNvPr id="8" name="Footer Placeholder 7">
            <a:extLst>
              <a:ext uri="{FF2B5EF4-FFF2-40B4-BE49-F238E27FC236}">
                <a16:creationId xmlns:a16="http://schemas.microsoft.com/office/drawing/2014/main" id="{409803AC-13DE-4B96-B87B-6D7B1E95AB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D4C9CB-A9A8-4D6D-9109-3AF6512164E6}"/>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4600124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04AD7-7A08-42E4-BC9E-C90827DD88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8351C3-3AB4-4DFF-81E9-58A95EF2D08F}"/>
              </a:ext>
            </a:extLst>
          </p:cNvPr>
          <p:cNvSpPr>
            <a:spLocks noGrp="1"/>
          </p:cNvSpPr>
          <p:nvPr>
            <p:ph type="dt" sz="half" idx="10"/>
          </p:nvPr>
        </p:nvSpPr>
        <p:spPr/>
        <p:txBody>
          <a:bodyPr/>
          <a:lstStyle/>
          <a:p>
            <a:fld id="{72C735D2-AE06-4D49-8B23-B9D355826EA9}" type="datetimeFigureOut">
              <a:rPr lang="en-US" smtClean="0"/>
              <a:t>6/16/2025</a:t>
            </a:fld>
            <a:endParaRPr lang="en-US"/>
          </a:p>
        </p:txBody>
      </p:sp>
      <p:sp>
        <p:nvSpPr>
          <p:cNvPr id="4" name="Footer Placeholder 3">
            <a:extLst>
              <a:ext uri="{FF2B5EF4-FFF2-40B4-BE49-F238E27FC236}">
                <a16:creationId xmlns:a16="http://schemas.microsoft.com/office/drawing/2014/main" id="{F32F0C86-B66B-4783-909D-648C818751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F11999-86AD-478F-9ECD-2F7D1D5F2902}"/>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5886639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2869C6-2F0F-4BAD-80CA-ECA0FEE290AC}"/>
              </a:ext>
            </a:extLst>
          </p:cNvPr>
          <p:cNvSpPr>
            <a:spLocks noGrp="1"/>
          </p:cNvSpPr>
          <p:nvPr>
            <p:ph type="dt" sz="half" idx="10"/>
          </p:nvPr>
        </p:nvSpPr>
        <p:spPr/>
        <p:txBody>
          <a:bodyPr/>
          <a:lstStyle/>
          <a:p>
            <a:fld id="{72C735D2-AE06-4D49-8B23-B9D355826EA9}" type="datetimeFigureOut">
              <a:rPr lang="en-US" smtClean="0"/>
              <a:t>6/16/2025</a:t>
            </a:fld>
            <a:endParaRPr lang="en-US"/>
          </a:p>
        </p:txBody>
      </p:sp>
      <p:sp>
        <p:nvSpPr>
          <p:cNvPr id="3" name="Footer Placeholder 2">
            <a:extLst>
              <a:ext uri="{FF2B5EF4-FFF2-40B4-BE49-F238E27FC236}">
                <a16:creationId xmlns:a16="http://schemas.microsoft.com/office/drawing/2014/main" id="{638A0286-BC6F-451B-BCF3-33570AF70A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9D2363-75E6-443C-9A16-09DCB2EBEBA4}"/>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5135945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A926-1A43-4415-A795-53D92C1B4A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D9FB0D-FB52-41FE-9B8C-4502CB604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07850D-F7DD-4CE4-87D0-803CE39D2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D8CC28-C34D-4AED-99E9-FDB2F0CDECBC}"/>
              </a:ext>
            </a:extLst>
          </p:cNvPr>
          <p:cNvSpPr>
            <a:spLocks noGrp="1"/>
          </p:cNvSpPr>
          <p:nvPr>
            <p:ph type="dt" sz="half" idx="10"/>
          </p:nvPr>
        </p:nvSpPr>
        <p:spPr/>
        <p:txBody>
          <a:bodyPr/>
          <a:lstStyle/>
          <a:p>
            <a:fld id="{72C735D2-AE06-4D49-8B23-B9D355826EA9}" type="datetimeFigureOut">
              <a:rPr lang="en-US" smtClean="0"/>
              <a:t>6/16/2025</a:t>
            </a:fld>
            <a:endParaRPr lang="en-US"/>
          </a:p>
        </p:txBody>
      </p:sp>
      <p:sp>
        <p:nvSpPr>
          <p:cNvPr id="6" name="Footer Placeholder 5">
            <a:extLst>
              <a:ext uri="{FF2B5EF4-FFF2-40B4-BE49-F238E27FC236}">
                <a16:creationId xmlns:a16="http://schemas.microsoft.com/office/drawing/2014/main" id="{3D4AE244-EB24-4116-9005-940E3344CB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C5310-6363-46D0-AAF8-C690C1A25ABE}"/>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826222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le Only" preserve="1">
  <p:cSld name="2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126983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B89-FB38-47FC-A6AD-C692E6ABD2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432161-D77A-4DD7-BD9D-2AA7088CAA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C61197-D291-45C7-A02C-9893AFB2E1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D98245-5DD9-4E71-AD76-5E6877F256EB}"/>
              </a:ext>
            </a:extLst>
          </p:cNvPr>
          <p:cNvSpPr>
            <a:spLocks noGrp="1"/>
          </p:cNvSpPr>
          <p:nvPr>
            <p:ph type="dt" sz="half" idx="10"/>
          </p:nvPr>
        </p:nvSpPr>
        <p:spPr/>
        <p:txBody>
          <a:bodyPr/>
          <a:lstStyle/>
          <a:p>
            <a:fld id="{72C735D2-AE06-4D49-8B23-B9D355826EA9}" type="datetimeFigureOut">
              <a:rPr lang="en-US" smtClean="0"/>
              <a:t>6/16/2025</a:t>
            </a:fld>
            <a:endParaRPr lang="en-US"/>
          </a:p>
        </p:txBody>
      </p:sp>
      <p:sp>
        <p:nvSpPr>
          <p:cNvPr id="6" name="Footer Placeholder 5">
            <a:extLst>
              <a:ext uri="{FF2B5EF4-FFF2-40B4-BE49-F238E27FC236}">
                <a16:creationId xmlns:a16="http://schemas.microsoft.com/office/drawing/2014/main" id="{B89D33EF-52DE-4FBC-A01B-B6C749A654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024C6-F60C-4FB5-8031-23A05225346A}"/>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4706427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E4DD6-122A-41F1-A830-1AC47FB803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52E6C7-6418-44E1-B29F-86D14605FD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9E4FF-5D7D-488B-82A8-CA67B9DD63B3}"/>
              </a:ext>
            </a:extLst>
          </p:cNvPr>
          <p:cNvSpPr>
            <a:spLocks noGrp="1"/>
          </p:cNvSpPr>
          <p:nvPr>
            <p:ph type="dt" sz="half" idx="10"/>
          </p:nvPr>
        </p:nvSpPr>
        <p:spPr/>
        <p:txBody>
          <a:bodyPr/>
          <a:lstStyle/>
          <a:p>
            <a:fld id="{72C735D2-AE06-4D49-8B23-B9D355826EA9}" type="datetimeFigureOut">
              <a:rPr lang="en-US" smtClean="0"/>
              <a:t>6/16/2025</a:t>
            </a:fld>
            <a:endParaRPr lang="en-US"/>
          </a:p>
        </p:txBody>
      </p:sp>
      <p:sp>
        <p:nvSpPr>
          <p:cNvPr id="5" name="Footer Placeholder 4">
            <a:extLst>
              <a:ext uri="{FF2B5EF4-FFF2-40B4-BE49-F238E27FC236}">
                <a16:creationId xmlns:a16="http://schemas.microsoft.com/office/drawing/2014/main" id="{036F54C3-769B-477A-A503-5CF7C4DF5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F38FDA-96A8-4FD2-BA14-652D67B1B66C}"/>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40082509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B713BB-0685-466E-9687-B617992973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111A92-8828-40BC-B386-E8E2D346A7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06D3A-1EE1-489E-B646-5753758D8551}"/>
              </a:ext>
            </a:extLst>
          </p:cNvPr>
          <p:cNvSpPr>
            <a:spLocks noGrp="1"/>
          </p:cNvSpPr>
          <p:nvPr>
            <p:ph type="dt" sz="half" idx="10"/>
          </p:nvPr>
        </p:nvSpPr>
        <p:spPr/>
        <p:txBody>
          <a:bodyPr/>
          <a:lstStyle/>
          <a:p>
            <a:fld id="{72C735D2-AE06-4D49-8B23-B9D355826EA9}" type="datetimeFigureOut">
              <a:rPr lang="en-US" smtClean="0"/>
              <a:t>6/16/2025</a:t>
            </a:fld>
            <a:endParaRPr lang="en-US"/>
          </a:p>
        </p:txBody>
      </p:sp>
      <p:sp>
        <p:nvSpPr>
          <p:cNvPr id="5" name="Footer Placeholder 4">
            <a:extLst>
              <a:ext uri="{FF2B5EF4-FFF2-40B4-BE49-F238E27FC236}">
                <a16:creationId xmlns:a16="http://schemas.microsoft.com/office/drawing/2014/main" id="{9E02799E-054F-4B80-B63D-8F409C610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3BC2B2-D6F4-41F2-8D2C-D920971ED22D}"/>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6635143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Title Only" type="titleOnly" preserve="1">
  <p:cSld name="1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6C92A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706127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Title Only" type="titleOnly" preserve="1">
  <p:cSld name="2_Title Only">
    <p:spTree>
      <p:nvGrpSpPr>
        <p:cNvPr id="1" name="Shape 23"/>
        <p:cNvGrpSpPr/>
        <p:nvPr/>
      </p:nvGrpSpPr>
      <p:grpSpPr>
        <a:xfrm>
          <a:off x="0" y="0"/>
          <a:ext cx="0" cy="0"/>
          <a:chOff x="0" y="0"/>
          <a:chExt cx="0" cy="0"/>
        </a:xfrm>
      </p:grpSpPr>
      <p:sp>
        <p:nvSpPr>
          <p:cNvPr id="24" name="Google Shape;24;p2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chemeClr val="accent3">
              <a:lumMod val="60000"/>
              <a:lumOff val="4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dirty="0">
              <a:solidFill>
                <a:srgbClr val="FFFFFF"/>
              </a:solidFill>
              <a:latin typeface="Calibri"/>
              <a:ea typeface="Calibri"/>
              <a:cs typeface="Calibri"/>
              <a:sym typeface="Calibri"/>
            </a:endParaRPr>
          </a:p>
        </p:txBody>
      </p:sp>
      <p:sp>
        <p:nvSpPr>
          <p:cNvPr id="25" name="Google Shape;25;p2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7191746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_Title Only" preserve="1">
  <p:cSld name="2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751133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2_Title Only" preserve="1">
  <p:cSld name="3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4" name="Google Shape;74;p32"/>
          <p:cNvSpPr/>
          <p:nvPr/>
        </p:nvSpPr>
        <p:spPr>
          <a:xfrm>
            <a:off x="6096000" y="0"/>
            <a:ext cx="6096000" cy="6858000"/>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27110940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50"/>
        <p:cNvGrpSpPr/>
        <p:nvPr/>
      </p:nvGrpSpPr>
      <p:grpSpPr>
        <a:xfrm>
          <a:off x="0" y="0"/>
          <a:ext cx="0" cy="0"/>
          <a:chOff x="0" y="0"/>
          <a:chExt cx="0" cy="0"/>
        </a:xfrm>
      </p:grpSpPr>
      <p:sp>
        <p:nvSpPr>
          <p:cNvPr id="51" name="Google Shape;51;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mn-l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36038084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56"/>
        <p:cNvGrpSpPr/>
        <p:nvPr/>
      </p:nvGrpSpPr>
      <p:grpSpPr>
        <a:xfrm>
          <a:off x="0" y="0"/>
          <a:ext cx="0" cy="0"/>
          <a:chOff x="0" y="0"/>
          <a:chExt cx="0" cy="0"/>
        </a:xfrm>
      </p:grpSpPr>
      <p:sp>
        <p:nvSpPr>
          <p:cNvPr id="57" name="Google Shape;57;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8" name="Google Shape;58;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mn-lt"/>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59" name="Google Shape;5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339403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62"/>
        <p:cNvGrpSpPr/>
        <p:nvPr/>
      </p:nvGrpSpPr>
      <p:grpSpPr>
        <a:xfrm>
          <a:off x="0" y="0"/>
          <a:ext cx="0" cy="0"/>
          <a:chOff x="0" y="0"/>
          <a:chExt cx="0" cy="0"/>
        </a:xfrm>
      </p:grpSpPr>
      <p:sp>
        <p:nvSpPr>
          <p:cNvPr id="63" name="Google Shape;63;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54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5" name="Google Shape;65;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6" name="Google Shape;66;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7" name="Google Shape;67;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800">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8" name="Google Shape;6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44833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Only" preserve="1">
  <p:cSld name="3_Title Only">
    <p:spTree>
      <p:nvGrpSpPr>
        <p:cNvPr id="1" name="Shape 71"/>
        <p:cNvGrpSpPr/>
        <p:nvPr/>
      </p:nvGrpSpPr>
      <p:grpSpPr>
        <a:xfrm>
          <a:off x="0" y="0"/>
          <a:ext cx="0" cy="0"/>
          <a:chOff x="0" y="0"/>
          <a:chExt cx="0" cy="0"/>
        </a:xfrm>
      </p:grpSpPr>
      <p:sp>
        <p:nvSpPr>
          <p:cNvPr id="72" name="Google Shape;72;p32"/>
          <p:cNvSpPr/>
          <p:nvPr/>
        </p:nvSpPr>
        <p:spPr>
          <a:xfrm>
            <a:off x="0" y="0"/>
            <a:ext cx="4446529" cy="6858000"/>
          </a:xfrm>
          <a:custGeom>
            <a:avLst/>
            <a:gdLst/>
            <a:ahLst/>
            <a:cxnLst/>
            <a:rect l="l" t="t" r="r" b="b"/>
            <a:pathLst>
              <a:path w="4446529" h="6858000" extrusionOk="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solidFill>
            <a:srgbClr val="39586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 name="Google Shape;73;p32"/>
          <p:cNvSpPr txBox="1">
            <a:spLocks noGrp="1"/>
          </p:cNvSpPr>
          <p:nvPr>
            <p:ph type="title"/>
          </p:nvPr>
        </p:nvSpPr>
        <p:spPr>
          <a:xfrm>
            <a:off x="454152" y="1407858"/>
            <a:ext cx="2947416" cy="3749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Twentieth Century"/>
              <a:buNone/>
              <a:defRPr>
                <a:solidFill>
                  <a:schemeClr val="lt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4" name="Google Shape;74;p32"/>
          <p:cNvSpPr/>
          <p:nvPr/>
        </p:nvSpPr>
        <p:spPr>
          <a:xfrm>
            <a:off x="6096000" y="0"/>
            <a:ext cx="6096000" cy="6858000"/>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338413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3_Title Only" preserve="1">
  <p:cSld name="3_Title Only">
    <p:spTree>
      <p:nvGrpSpPr>
        <p:cNvPr id="1" name="Shape 75"/>
        <p:cNvGrpSpPr/>
        <p:nvPr/>
      </p:nvGrpSpPr>
      <p:grpSpPr>
        <a:xfrm>
          <a:off x="0" y="0"/>
          <a:ext cx="0" cy="0"/>
          <a:chOff x="0" y="0"/>
          <a:chExt cx="0" cy="0"/>
        </a:xfrm>
      </p:grpSpPr>
      <p:sp>
        <p:nvSpPr>
          <p:cNvPr id="76" name="Google Shape;76;p33"/>
          <p:cNvSpPr txBox="1">
            <a:spLocks noGrp="1"/>
          </p:cNvSpPr>
          <p:nvPr>
            <p:ph type="title"/>
          </p:nvPr>
        </p:nvSpPr>
        <p:spPr>
          <a:xfrm>
            <a:off x="627888" y="566926"/>
            <a:ext cx="4657344" cy="139839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95861"/>
              </a:buClr>
              <a:buSzPts val="4400"/>
              <a:buFont typeface="Twentieth Century"/>
              <a:buNone/>
              <a:defRPr>
                <a:solidFill>
                  <a:srgbClr val="39586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33"/>
          <p:cNvSpPr/>
          <p:nvPr/>
        </p:nvSpPr>
        <p:spPr>
          <a:xfrm>
            <a:off x="6096000" y="566927"/>
            <a:ext cx="6096000" cy="5724145"/>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8" name="Google Shape;78;p33"/>
          <p:cNvSpPr txBox="1">
            <a:spLocks noGrp="1"/>
          </p:cNvSpPr>
          <p:nvPr>
            <p:ph type="body" idx="1"/>
          </p:nvPr>
        </p:nvSpPr>
        <p:spPr>
          <a:xfrm>
            <a:off x="627889" y="2203894"/>
            <a:ext cx="4658106" cy="408717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25957853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reserve="1">
  <p:cSld name="Content with Caption">
    <p:spTree>
      <p:nvGrpSpPr>
        <p:cNvPr id="1" name="Shape 79"/>
        <p:cNvGrpSpPr/>
        <p:nvPr/>
      </p:nvGrpSpPr>
      <p:grpSpPr>
        <a:xfrm>
          <a:off x="0" y="0"/>
          <a:ext cx="0" cy="0"/>
          <a:chOff x="0" y="0"/>
          <a:chExt cx="0" cy="0"/>
        </a:xfrm>
      </p:grpSpPr>
      <p:sp>
        <p:nvSpPr>
          <p:cNvPr id="80" name="Google Shape;80;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wentieth Century"/>
              <a:buNone/>
              <a:defRPr sz="32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1" name="Google Shape;81;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82" name="Google Shape;82;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mn-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83" name="Google Shape;8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227492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5DFF-A1BC-4400-89FF-7E7218BDC4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3A9A3F-CD09-4A99-84CD-C1FCB54AF463}"/>
              </a:ext>
            </a:extLst>
          </p:cNvPr>
          <p:cNvSpPr>
            <a:spLocks noGrp="1"/>
          </p:cNvSpPr>
          <p:nvPr>
            <p:ph type="dt" sz="half" idx="10"/>
          </p:nvPr>
        </p:nvSpPr>
        <p:spPr/>
        <p:txBody>
          <a:bodyPr/>
          <a:lstStyle/>
          <a:p>
            <a:fld id="{40C602D2-F66F-4877-B56C-434DAAFE4BA8}" type="datetimeFigureOut">
              <a:rPr lang="en-US" smtClean="0"/>
              <a:t>6/16/2025</a:t>
            </a:fld>
            <a:endParaRPr lang="en-US"/>
          </a:p>
        </p:txBody>
      </p:sp>
      <p:sp>
        <p:nvSpPr>
          <p:cNvPr id="4" name="Footer Placeholder 3">
            <a:extLst>
              <a:ext uri="{FF2B5EF4-FFF2-40B4-BE49-F238E27FC236}">
                <a16:creationId xmlns:a16="http://schemas.microsoft.com/office/drawing/2014/main" id="{71A2B003-895F-41C1-9D54-4B3F97FFA9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20CEA0-2716-4669-AD2D-F9557F9A4917}"/>
              </a:ext>
            </a:extLst>
          </p:cNvPr>
          <p:cNvSpPr>
            <a:spLocks noGrp="1"/>
          </p:cNvSpPr>
          <p:nvPr>
            <p:ph type="sldNum" sz="quarter" idx="12"/>
          </p:nvPr>
        </p:nvSpPr>
        <p:spPr/>
        <p:txBody>
          <a:bodyPr/>
          <a:lstStyle/>
          <a:p>
            <a:fld id="{07461DE2-1905-4837-A7A6-BB5080D9EE50}" type="slidenum">
              <a:rPr lang="en-US" smtClean="0"/>
              <a:t>‹#›</a:t>
            </a:fld>
            <a:endParaRPr lang="en-US"/>
          </a:p>
        </p:txBody>
      </p:sp>
    </p:spTree>
    <p:extLst>
      <p:ext uri="{BB962C8B-B14F-4D97-AF65-F5344CB8AC3E}">
        <p14:creationId xmlns:p14="http://schemas.microsoft.com/office/powerpoint/2010/main" val="1852444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13274-5E2B-45B0-9BEC-0597289754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E2A918-0562-4498-9255-A9DED46690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A130DF-4378-476A-89C1-F8D6FC19ECAE}"/>
              </a:ext>
            </a:extLst>
          </p:cNvPr>
          <p:cNvSpPr>
            <a:spLocks noGrp="1"/>
          </p:cNvSpPr>
          <p:nvPr>
            <p:ph type="dt" sz="half" idx="10"/>
          </p:nvPr>
        </p:nvSpPr>
        <p:spPr/>
        <p:txBody>
          <a:bodyPr/>
          <a:lstStyle/>
          <a:p>
            <a:fld id="{72C735D2-AE06-4D49-8B23-B9D355826EA9}" type="datetimeFigureOut">
              <a:rPr lang="en-US" smtClean="0"/>
              <a:t>6/16/2025</a:t>
            </a:fld>
            <a:endParaRPr lang="en-US"/>
          </a:p>
        </p:txBody>
      </p:sp>
      <p:sp>
        <p:nvSpPr>
          <p:cNvPr id="5" name="Footer Placeholder 4">
            <a:extLst>
              <a:ext uri="{FF2B5EF4-FFF2-40B4-BE49-F238E27FC236}">
                <a16:creationId xmlns:a16="http://schemas.microsoft.com/office/drawing/2014/main" id="{137B288F-7C89-47E8-AE6E-7AA47D84E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5FD575-9795-456C-B666-BA02B36EE1C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815817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59A05-790D-4BE7-B830-8E67D64856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9FA644-7CCB-4D6D-B3AD-2F57C24C52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EE5A8-7EC0-4397-9EED-86186095DBBD}"/>
              </a:ext>
            </a:extLst>
          </p:cNvPr>
          <p:cNvSpPr>
            <a:spLocks noGrp="1"/>
          </p:cNvSpPr>
          <p:nvPr>
            <p:ph type="dt" sz="half" idx="10"/>
          </p:nvPr>
        </p:nvSpPr>
        <p:spPr/>
        <p:txBody>
          <a:bodyPr/>
          <a:lstStyle/>
          <a:p>
            <a:fld id="{72C735D2-AE06-4D49-8B23-B9D355826EA9}" type="datetimeFigureOut">
              <a:rPr lang="en-US" smtClean="0"/>
              <a:t>6/16/2025</a:t>
            </a:fld>
            <a:endParaRPr lang="en-US"/>
          </a:p>
        </p:txBody>
      </p:sp>
      <p:sp>
        <p:nvSpPr>
          <p:cNvPr id="5" name="Footer Placeholder 4">
            <a:extLst>
              <a:ext uri="{FF2B5EF4-FFF2-40B4-BE49-F238E27FC236}">
                <a16:creationId xmlns:a16="http://schemas.microsoft.com/office/drawing/2014/main" id="{704359C1-5CF9-4B25-9046-2E565BEDA7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F79961-616B-4C14-B97D-6AB720950A65}"/>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0192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92A84-CCCA-47F3-B3B0-12AD968EA6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AC1BC7-8580-4B21-8867-5814CE6288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F366A3-8AAA-4625-9F5F-255FDBAD38AF}"/>
              </a:ext>
            </a:extLst>
          </p:cNvPr>
          <p:cNvSpPr>
            <a:spLocks noGrp="1"/>
          </p:cNvSpPr>
          <p:nvPr>
            <p:ph type="dt" sz="half" idx="10"/>
          </p:nvPr>
        </p:nvSpPr>
        <p:spPr/>
        <p:txBody>
          <a:bodyPr/>
          <a:lstStyle/>
          <a:p>
            <a:fld id="{72C735D2-AE06-4D49-8B23-B9D355826EA9}" type="datetimeFigureOut">
              <a:rPr lang="en-US" smtClean="0"/>
              <a:t>6/16/2025</a:t>
            </a:fld>
            <a:endParaRPr lang="en-US"/>
          </a:p>
        </p:txBody>
      </p:sp>
      <p:sp>
        <p:nvSpPr>
          <p:cNvPr id="5" name="Footer Placeholder 4">
            <a:extLst>
              <a:ext uri="{FF2B5EF4-FFF2-40B4-BE49-F238E27FC236}">
                <a16:creationId xmlns:a16="http://schemas.microsoft.com/office/drawing/2014/main" id="{BABBE51C-F673-4720-ABD3-10A78DB463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15ADC-3576-4D1F-9018-C730AEA95D20}"/>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28960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80BA4-1944-409C-9E29-F60BEB1552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E46693-B639-4875-9C71-D74F21D434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51DC7EE-3F54-46F7-9FAF-5C5214395B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071733-B76B-432F-85F3-B8FDB9FED8F2}"/>
              </a:ext>
            </a:extLst>
          </p:cNvPr>
          <p:cNvSpPr>
            <a:spLocks noGrp="1"/>
          </p:cNvSpPr>
          <p:nvPr>
            <p:ph type="dt" sz="half" idx="10"/>
          </p:nvPr>
        </p:nvSpPr>
        <p:spPr/>
        <p:txBody>
          <a:bodyPr/>
          <a:lstStyle/>
          <a:p>
            <a:fld id="{72C735D2-AE06-4D49-8B23-B9D355826EA9}" type="datetimeFigureOut">
              <a:rPr lang="en-US" smtClean="0"/>
              <a:t>6/16/2025</a:t>
            </a:fld>
            <a:endParaRPr lang="en-US"/>
          </a:p>
        </p:txBody>
      </p:sp>
      <p:sp>
        <p:nvSpPr>
          <p:cNvPr id="6" name="Footer Placeholder 5">
            <a:extLst>
              <a:ext uri="{FF2B5EF4-FFF2-40B4-BE49-F238E27FC236}">
                <a16:creationId xmlns:a16="http://schemas.microsoft.com/office/drawing/2014/main" id="{3972A6AA-AD42-4090-B054-5DD0897774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8A87CC-25CA-4D1A-B3A7-F772DAC700F3}"/>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4077732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5FB16-208C-4208-9BD0-13030ECF84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66B016-26C0-43E8-A1E2-1A13C9B8D6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9C3F50-8795-4D04-A665-91E38DA260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775192-D66E-49F1-B78A-F996EBE4C6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8F92C1-3C28-4EBF-A85E-8DFBA37D8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CD9D41-388F-4665-910D-64CAD8C10EC2}"/>
              </a:ext>
            </a:extLst>
          </p:cNvPr>
          <p:cNvSpPr>
            <a:spLocks noGrp="1"/>
          </p:cNvSpPr>
          <p:nvPr>
            <p:ph type="dt" sz="half" idx="10"/>
          </p:nvPr>
        </p:nvSpPr>
        <p:spPr/>
        <p:txBody>
          <a:bodyPr/>
          <a:lstStyle/>
          <a:p>
            <a:fld id="{72C735D2-AE06-4D49-8B23-B9D355826EA9}" type="datetimeFigureOut">
              <a:rPr lang="en-US" smtClean="0"/>
              <a:t>6/16/2025</a:t>
            </a:fld>
            <a:endParaRPr lang="en-US"/>
          </a:p>
        </p:txBody>
      </p:sp>
      <p:sp>
        <p:nvSpPr>
          <p:cNvPr id="8" name="Footer Placeholder 7">
            <a:extLst>
              <a:ext uri="{FF2B5EF4-FFF2-40B4-BE49-F238E27FC236}">
                <a16:creationId xmlns:a16="http://schemas.microsoft.com/office/drawing/2014/main" id="{409803AC-13DE-4B96-B87B-6D7B1E95AB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D4C9CB-A9A8-4D6D-9109-3AF6512164E6}"/>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394973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04AD7-7A08-42E4-BC9E-C90827DD88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98351C3-3AB4-4DFF-81E9-58A95EF2D08F}"/>
              </a:ext>
            </a:extLst>
          </p:cNvPr>
          <p:cNvSpPr>
            <a:spLocks noGrp="1"/>
          </p:cNvSpPr>
          <p:nvPr>
            <p:ph type="dt" sz="half" idx="10"/>
          </p:nvPr>
        </p:nvSpPr>
        <p:spPr/>
        <p:txBody>
          <a:bodyPr/>
          <a:lstStyle/>
          <a:p>
            <a:fld id="{72C735D2-AE06-4D49-8B23-B9D355826EA9}" type="datetimeFigureOut">
              <a:rPr lang="en-US" smtClean="0"/>
              <a:t>6/16/2025</a:t>
            </a:fld>
            <a:endParaRPr lang="en-US"/>
          </a:p>
        </p:txBody>
      </p:sp>
      <p:sp>
        <p:nvSpPr>
          <p:cNvPr id="4" name="Footer Placeholder 3">
            <a:extLst>
              <a:ext uri="{FF2B5EF4-FFF2-40B4-BE49-F238E27FC236}">
                <a16:creationId xmlns:a16="http://schemas.microsoft.com/office/drawing/2014/main" id="{F32F0C86-B66B-4783-909D-648C818751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F11999-86AD-478F-9ECD-2F7D1D5F2902}"/>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76442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2869C6-2F0F-4BAD-80CA-ECA0FEE290AC}"/>
              </a:ext>
            </a:extLst>
          </p:cNvPr>
          <p:cNvSpPr>
            <a:spLocks noGrp="1"/>
          </p:cNvSpPr>
          <p:nvPr>
            <p:ph type="dt" sz="half" idx="10"/>
          </p:nvPr>
        </p:nvSpPr>
        <p:spPr/>
        <p:txBody>
          <a:bodyPr/>
          <a:lstStyle/>
          <a:p>
            <a:fld id="{72C735D2-AE06-4D49-8B23-B9D355826EA9}" type="datetimeFigureOut">
              <a:rPr lang="en-US" smtClean="0"/>
              <a:t>6/16/2025</a:t>
            </a:fld>
            <a:endParaRPr lang="en-US"/>
          </a:p>
        </p:txBody>
      </p:sp>
      <p:sp>
        <p:nvSpPr>
          <p:cNvPr id="3" name="Footer Placeholder 2">
            <a:extLst>
              <a:ext uri="{FF2B5EF4-FFF2-40B4-BE49-F238E27FC236}">
                <a16:creationId xmlns:a16="http://schemas.microsoft.com/office/drawing/2014/main" id="{638A0286-BC6F-451B-BCF3-33570AF70A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9D2363-75E6-443C-9A16-09DCB2EBEBA4}"/>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166365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50"/>
        <p:cNvGrpSpPr/>
        <p:nvPr/>
      </p:nvGrpSpPr>
      <p:grpSpPr>
        <a:xfrm>
          <a:off x="0" y="0"/>
          <a:ext cx="0" cy="0"/>
          <a:chOff x="0" y="0"/>
          <a:chExt cx="0" cy="0"/>
        </a:xfrm>
      </p:grpSpPr>
      <p:sp>
        <p:nvSpPr>
          <p:cNvPr id="51" name="Google Shape;51;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atin typeface="+mn-l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248845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A926-1A43-4415-A795-53D92C1B4A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D9FB0D-FB52-41FE-9B8C-4502CB604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07850D-F7DD-4CE4-87D0-803CE39D23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D8CC28-C34D-4AED-99E9-FDB2F0CDECBC}"/>
              </a:ext>
            </a:extLst>
          </p:cNvPr>
          <p:cNvSpPr>
            <a:spLocks noGrp="1"/>
          </p:cNvSpPr>
          <p:nvPr>
            <p:ph type="dt" sz="half" idx="10"/>
          </p:nvPr>
        </p:nvSpPr>
        <p:spPr/>
        <p:txBody>
          <a:bodyPr/>
          <a:lstStyle/>
          <a:p>
            <a:fld id="{72C735D2-AE06-4D49-8B23-B9D355826EA9}" type="datetimeFigureOut">
              <a:rPr lang="en-US" smtClean="0"/>
              <a:t>6/16/2025</a:t>
            </a:fld>
            <a:endParaRPr lang="en-US"/>
          </a:p>
        </p:txBody>
      </p:sp>
      <p:sp>
        <p:nvSpPr>
          <p:cNvPr id="6" name="Footer Placeholder 5">
            <a:extLst>
              <a:ext uri="{FF2B5EF4-FFF2-40B4-BE49-F238E27FC236}">
                <a16:creationId xmlns:a16="http://schemas.microsoft.com/office/drawing/2014/main" id="{3D4AE244-EB24-4116-9005-940E3344CB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C5310-6363-46D0-AAF8-C690C1A25ABE}"/>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3218835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57B89-FB38-47FC-A6AD-C692E6ABD2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432161-D77A-4DD7-BD9D-2AA7088CAA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C61197-D291-45C7-A02C-9893AFB2E1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D98245-5DD9-4E71-AD76-5E6877F256EB}"/>
              </a:ext>
            </a:extLst>
          </p:cNvPr>
          <p:cNvSpPr>
            <a:spLocks noGrp="1"/>
          </p:cNvSpPr>
          <p:nvPr>
            <p:ph type="dt" sz="half" idx="10"/>
          </p:nvPr>
        </p:nvSpPr>
        <p:spPr/>
        <p:txBody>
          <a:bodyPr/>
          <a:lstStyle/>
          <a:p>
            <a:fld id="{72C735D2-AE06-4D49-8B23-B9D355826EA9}" type="datetimeFigureOut">
              <a:rPr lang="en-US" smtClean="0"/>
              <a:t>6/16/2025</a:t>
            </a:fld>
            <a:endParaRPr lang="en-US"/>
          </a:p>
        </p:txBody>
      </p:sp>
      <p:sp>
        <p:nvSpPr>
          <p:cNvPr id="6" name="Footer Placeholder 5">
            <a:extLst>
              <a:ext uri="{FF2B5EF4-FFF2-40B4-BE49-F238E27FC236}">
                <a16:creationId xmlns:a16="http://schemas.microsoft.com/office/drawing/2014/main" id="{B89D33EF-52DE-4FBC-A01B-B6C749A654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B024C6-F60C-4FB5-8031-23A05225346A}"/>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2566693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E4DD6-122A-41F1-A830-1AC47FB803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52E6C7-6418-44E1-B29F-86D14605FD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39E4FF-5D7D-488B-82A8-CA67B9DD63B3}"/>
              </a:ext>
            </a:extLst>
          </p:cNvPr>
          <p:cNvSpPr>
            <a:spLocks noGrp="1"/>
          </p:cNvSpPr>
          <p:nvPr>
            <p:ph type="dt" sz="half" idx="10"/>
          </p:nvPr>
        </p:nvSpPr>
        <p:spPr/>
        <p:txBody>
          <a:bodyPr/>
          <a:lstStyle/>
          <a:p>
            <a:fld id="{72C735D2-AE06-4D49-8B23-B9D355826EA9}" type="datetimeFigureOut">
              <a:rPr lang="en-US" smtClean="0"/>
              <a:t>6/16/2025</a:t>
            </a:fld>
            <a:endParaRPr lang="en-US"/>
          </a:p>
        </p:txBody>
      </p:sp>
      <p:sp>
        <p:nvSpPr>
          <p:cNvPr id="5" name="Footer Placeholder 4">
            <a:extLst>
              <a:ext uri="{FF2B5EF4-FFF2-40B4-BE49-F238E27FC236}">
                <a16:creationId xmlns:a16="http://schemas.microsoft.com/office/drawing/2014/main" id="{036F54C3-769B-477A-A503-5CF7C4DF50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F38FDA-96A8-4FD2-BA14-652D67B1B66C}"/>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789131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B713BB-0685-466E-9687-B617992973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8111A92-8828-40BC-B386-E8E2D346A7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06D3A-1EE1-489E-B646-5753758D8551}"/>
              </a:ext>
            </a:extLst>
          </p:cNvPr>
          <p:cNvSpPr>
            <a:spLocks noGrp="1"/>
          </p:cNvSpPr>
          <p:nvPr>
            <p:ph type="dt" sz="half" idx="10"/>
          </p:nvPr>
        </p:nvSpPr>
        <p:spPr/>
        <p:txBody>
          <a:bodyPr/>
          <a:lstStyle/>
          <a:p>
            <a:fld id="{72C735D2-AE06-4D49-8B23-B9D355826EA9}" type="datetimeFigureOut">
              <a:rPr lang="en-US" smtClean="0"/>
              <a:t>6/16/2025</a:t>
            </a:fld>
            <a:endParaRPr lang="en-US"/>
          </a:p>
        </p:txBody>
      </p:sp>
      <p:sp>
        <p:nvSpPr>
          <p:cNvPr id="5" name="Footer Placeholder 4">
            <a:extLst>
              <a:ext uri="{FF2B5EF4-FFF2-40B4-BE49-F238E27FC236}">
                <a16:creationId xmlns:a16="http://schemas.microsoft.com/office/drawing/2014/main" id="{9E02799E-054F-4B80-B63D-8F409C610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3BC2B2-D6F4-41F2-8D2C-D920971ED22D}"/>
              </a:ext>
            </a:extLst>
          </p:cNvPr>
          <p:cNvSpPr>
            <a:spLocks noGrp="1"/>
          </p:cNvSpPr>
          <p:nvPr>
            <p:ph type="sldNum" sz="quarter" idx="12"/>
          </p:nvPr>
        </p:nvSpPr>
        <p:spPr/>
        <p:txBody>
          <a:bodyPr/>
          <a:lstStyle/>
          <a:p>
            <a:fld id="{778EF15B-8E6E-4167-93A7-64AEA412F5EB}" type="slidenum">
              <a:rPr lang="en-US" smtClean="0"/>
              <a:t>‹#›</a:t>
            </a:fld>
            <a:endParaRPr lang="en-US"/>
          </a:p>
        </p:txBody>
      </p:sp>
    </p:spTree>
    <p:extLst>
      <p:ext uri="{BB962C8B-B14F-4D97-AF65-F5344CB8AC3E}">
        <p14:creationId xmlns:p14="http://schemas.microsoft.com/office/powerpoint/2010/main" val="1693309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B5DFF-A1BC-4400-89FF-7E7218BDC4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3A9A3F-CD09-4A99-84CD-C1FCB54AF463}"/>
              </a:ext>
            </a:extLst>
          </p:cNvPr>
          <p:cNvSpPr>
            <a:spLocks noGrp="1"/>
          </p:cNvSpPr>
          <p:nvPr>
            <p:ph type="dt" sz="half" idx="10"/>
          </p:nvPr>
        </p:nvSpPr>
        <p:spPr/>
        <p:txBody>
          <a:bodyPr/>
          <a:lstStyle/>
          <a:p>
            <a:fld id="{40C602D2-F66F-4877-B56C-434DAAFE4BA8}" type="datetimeFigureOut">
              <a:rPr lang="en-US" smtClean="0"/>
              <a:t>6/16/2025</a:t>
            </a:fld>
            <a:endParaRPr lang="en-US"/>
          </a:p>
        </p:txBody>
      </p:sp>
      <p:sp>
        <p:nvSpPr>
          <p:cNvPr id="4" name="Footer Placeholder 3">
            <a:extLst>
              <a:ext uri="{FF2B5EF4-FFF2-40B4-BE49-F238E27FC236}">
                <a16:creationId xmlns:a16="http://schemas.microsoft.com/office/drawing/2014/main" id="{71A2B003-895F-41C1-9D54-4B3F97FFA9A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20CEA0-2716-4669-AD2D-F9557F9A4917}"/>
              </a:ext>
            </a:extLst>
          </p:cNvPr>
          <p:cNvSpPr>
            <a:spLocks noGrp="1"/>
          </p:cNvSpPr>
          <p:nvPr>
            <p:ph type="sldNum" sz="quarter" idx="12"/>
          </p:nvPr>
        </p:nvSpPr>
        <p:spPr/>
        <p:txBody>
          <a:bodyPr/>
          <a:lstStyle/>
          <a:p>
            <a:fld id="{07461DE2-1905-4837-A7A6-BB5080D9EE50}" type="slidenum">
              <a:rPr lang="en-US" smtClean="0"/>
              <a:t>‹#›</a:t>
            </a:fld>
            <a:endParaRPr lang="en-US"/>
          </a:p>
        </p:txBody>
      </p:sp>
    </p:spTree>
    <p:extLst>
      <p:ext uri="{BB962C8B-B14F-4D97-AF65-F5344CB8AC3E}">
        <p14:creationId xmlns:p14="http://schemas.microsoft.com/office/powerpoint/2010/main" val="866533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56"/>
        <p:cNvGrpSpPr/>
        <p:nvPr/>
      </p:nvGrpSpPr>
      <p:grpSpPr>
        <a:xfrm>
          <a:off x="0" y="0"/>
          <a:ext cx="0" cy="0"/>
          <a:chOff x="0" y="0"/>
          <a:chExt cx="0" cy="0"/>
        </a:xfrm>
      </p:grpSpPr>
      <p:sp>
        <p:nvSpPr>
          <p:cNvPr id="57" name="Google Shape;57;p2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Twentieth Century"/>
              <a:buNone/>
              <a:defRPr sz="60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8" name="Google Shape;58;p2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latin typeface="+mn-lt"/>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dirty="0"/>
          </a:p>
        </p:txBody>
      </p:sp>
      <p:sp>
        <p:nvSpPr>
          <p:cNvPr id="59" name="Google Shape;5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3987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62"/>
        <p:cNvGrpSpPr/>
        <p:nvPr/>
      </p:nvGrpSpPr>
      <p:grpSpPr>
        <a:xfrm>
          <a:off x="0" y="0"/>
          <a:ext cx="0" cy="0"/>
          <a:chOff x="0" y="0"/>
          <a:chExt cx="0" cy="0"/>
        </a:xfrm>
      </p:grpSpPr>
      <p:sp>
        <p:nvSpPr>
          <p:cNvPr id="63" name="Google Shape;63;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54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5" name="Google Shape;65;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6" name="Google Shape;66;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3200" b="1">
                <a:latin typeface="+mn-lt"/>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dirty="0"/>
          </a:p>
        </p:txBody>
      </p:sp>
      <p:sp>
        <p:nvSpPr>
          <p:cNvPr id="67" name="Google Shape;67;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2800">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8" name="Google Shape;68;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2893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Title Only" preserve="1">
  <p:cSld name="3_Title Only">
    <p:spTree>
      <p:nvGrpSpPr>
        <p:cNvPr id="1" name="Shape 75"/>
        <p:cNvGrpSpPr/>
        <p:nvPr/>
      </p:nvGrpSpPr>
      <p:grpSpPr>
        <a:xfrm>
          <a:off x="0" y="0"/>
          <a:ext cx="0" cy="0"/>
          <a:chOff x="0" y="0"/>
          <a:chExt cx="0" cy="0"/>
        </a:xfrm>
      </p:grpSpPr>
      <p:sp>
        <p:nvSpPr>
          <p:cNvPr id="76" name="Google Shape;76;p33"/>
          <p:cNvSpPr txBox="1">
            <a:spLocks noGrp="1"/>
          </p:cNvSpPr>
          <p:nvPr>
            <p:ph type="title"/>
          </p:nvPr>
        </p:nvSpPr>
        <p:spPr>
          <a:xfrm>
            <a:off x="627888" y="566926"/>
            <a:ext cx="4657344" cy="139839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95861"/>
              </a:buClr>
              <a:buSzPts val="4400"/>
              <a:buFont typeface="Twentieth Century"/>
              <a:buNone/>
              <a:defRPr>
                <a:solidFill>
                  <a:srgbClr val="395861"/>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7" name="Google Shape;77;p33"/>
          <p:cNvSpPr/>
          <p:nvPr/>
        </p:nvSpPr>
        <p:spPr>
          <a:xfrm>
            <a:off x="6096000" y="566927"/>
            <a:ext cx="6096000" cy="5724145"/>
          </a:xfrm>
          <a:prstGeom prst="rect">
            <a:avLst/>
          </a:prstGeom>
          <a:solidFill>
            <a:srgbClr val="CFD8D0"/>
          </a:solidFill>
          <a:ln w="12700" cap="flat" cmpd="sng">
            <a:solidFill>
              <a:srgbClr val="818B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78" name="Google Shape;78;p33"/>
          <p:cNvSpPr txBox="1">
            <a:spLocks noGrp="1"/>
          </p:cNvSpPr>
          <p:nvPr>
            <p:ph type="body" idx="1"/>
          </p:nvPr>
        </p:nvSpPr>
        <p:spPr>
          <a:xfrm>
            <a:off x="627889" y="2203894"/>
            <a:ext cx="4658106" cy="408717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atin typeface="+mn-lt"/>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312840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reserve="1">
  <p:cSld name="Content with Caption">
    <p:spTree>
      <p:nvGrpSpPr>
        <p:cNvPr id="1" name="Shape 79"/>
        <p:cNvGrpSpPr/>
        <p:nvPr/>
      </p:nvGrpSpPr>
      <p:grpSpPr>
        <a:xfrm>
          <a:off x="0" y="0"/>
          <a:ext cx="0" cy="0"/>
          <a:chOff x="0" y="0"/>
          <a:chExt cx="0" cy="0"/>
        </a:xfrm>
      </p:grpSpPr>
      <p:sp>
        <p:nvSpPr>
          <p:cNvPr id="80" name="Google Shape;80;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wentieth Century"/>
              <a:buNone/>
              <a:defRPr sz="3200">
                <a:solidFill>
                  <a:schemeClr val="dk2"/>
                </a:solidFill>
                <a:latin typeface="Tw Cen MT" panose="020B0602020104020603" pitchFamily="34" charset="0"/>
                <a:ea typeface="Tw Cen MT" panose="020B0602020104020603" pitchFamily="34" charset="0"/>
                <a:cs typeface="Tw Cen MT" panose="020B0602020104020603" pitchFamily="34" charset="0"/>
                <a:sym typeface="Twentieth Centur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1" name="Google Shape;81;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dirty="0"/>
          </a:p>
        </p:txBody>
      </p:sp>
      <p:sp>
        <p:nvSpPr>
          <p:cNvPr id="82" name="Google Shape;82;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mn-lt"/>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dirty="0"/>
          </a:p>
        </p:txBody>
      </p:sp>
      <p:sp>
        <p:nvSpPr>
          <p:cNvPr id="83" name="Google Shape;8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3077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4.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2"/>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ckwell"/>
                <a:ea typeface="Rockwell"/>
                <a:cs typeface="Rockwell"/>
                <a:sym typeface="Rockwel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9pPr>
          </a:lstStyle>
          <a:p>
            <a:endParaRPr lang="en-US" dirty="0">
              <a:latin typeface="+mn-lt"/>
            </a:endParaRPr>
          </a:p>
          <a:p>
            <a:endParaRPr dirty="0"/>
          </a:p>
        </p:txBody>
      </p:sp>
      <p:sp>
        <p:nvSpPr>
          <p:cNvPr id="11" name="Google Shape;1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panose="02060603020205020403" pitchFamily="18" charset="0"/>
                <a:cs typeface="Rockwell" panose="02060603020205020403" pitchFamily="18" charset="0"/>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2" name="Google Shape;1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3" name="Google Shape;1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dirty="0"/>
          </a:p>
        </p:txBody>
      </p:sp>
      <p:sp>
        <p:nvSpPr>
          <p:cNvPr id="2" name="Title Placeholder 1">
            <a:extLst>
              <a:ext uri="{FF2B5EF4-FFF2-40B4-BE49-F238E27FC236}">
                <a16:creationId xmlns:a16="http://schemas.microsoft.com/office/drawing/2014/main" id="{9A17E592-CCFD-4018-95B6-C357ED3003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687192327"/>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60"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400" b="0" i="0" u="none" strike="noStrike" cap="none">
          <a:solidFill>
            <a:schemeClr val="bg2"/>
          </a:solidFill>
          <a:latin typeface="Tw Cen MT" panose="020B0602020104020603" pitchFamily="34" charset="0"/>
          <a:ea typeface="Tw Cen MT" panose="020B06020201040206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5080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36B43B-370F-414F-B020-DC37FDEE3D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1580CA-C503-415F-B80C-2B51F28FEC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4209CD-FFC2-4201-9173-E603B20702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C735D2-AE06-4D49-8B23-B9D355826EA9}" type="datetimeFigureOut">
              <a:rPr lang="en-US" smtClean="0"/>
              <a:t>6/16/2025</a:t>
            </a:fld>
            <a:endParaRPr lang="en-US"/>
          </a:p>
        </p:txBody>
      </p:sp>
      <p:sp>
        <p:nvSpPr>
          <p:cNvPr id="5" name="Footer Placeholder 4">
            <a:extLst>
              <a:ext uri="{FF2B5EF4-FFF2-40B4-BE49-F238E27FC236}">
                <a16:creationId xmlns:a16="http://schemas.microsoft.com/office/drawing/2014/main" id="{3D3F9B57-AB46-4AC8-8F25-B97E3F3139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757840-1817-46CA-B490-AEF0A8D80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8EF15B-8E6E-4167-93A7-64AEA412F5EB}" type="slidenum">
              <a:rPr lang="en-US" smtClean="0"/>
              <a:t>‹#›</a:t>
            </a:fld>
            <a:endParaRPr lang="en-US"/>
          </a:p>
        </p:txBody>
      </p:sp>
    </p:spTree>
    <p:extLst>
      <p:ext uri="{BB962C8B-B14F-4D97-AF65-F5344CB8AC3E}">
        <p14:creationId xmlns:p14="http://schemas.microsoft.com/office/powerpoint/2010/main" val="121406191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36B43B-370F-414F-B020-DC37FDEE3D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1580CA-C503-415F-B80C-2B51F28FEC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4209CD-FFC2-4201-9173-E603B20702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C735D2-AE06-4D49-8B23-B9D355826EA9}" type="datetimeFigureOut">
              <a:rPr lang="en-US" smtClean="0"/>
              <a:t>6/16/2025</a:t>
            </a:fld>
            <a:endParaRPr lang="en-US"/>
          </a:p>
        </p:txBody>
      </p:sp>
      <p:sp>
        <p:nvSpPr>
          <p:cNvPr id="5" name="Footer Placeholder 4">
            <a:extLst>
              <a:ext uri="{FF2B5EF4-FFF2-40B4-BE49-F238E27FC236}">
                <a16:creationId xmlns:a16="http://schemas.microsoft.com/office/drawing/2014/main" id="{3D3F9B57-AB46-4AC8-8F25-B97E3F3139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757840-1817-46CA-B490-AEF0A8D80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8EF15B-8E6E-4167-93A7-64AEA412F5EB}" type="slidenum">
              <a:rPr lang="en-US" smtClean="0"/>
              <a:t>‹#›</a:t>
            </a:fld>
            <a:endParaRPr lang="en-US"/>
          </a:p>
        </p:txBody>
      </p:sp>
    </p:spTree>
    <p:extLst>
      <p:ext uri="{BB962C8B-B14F-4D97-AF65-F5344CB8AC3E}">
        <p14:creationId xmlns:p14="http://schemas.microsoft.com/office/powerpoint/2010/main" val="69770345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lt2"/>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ockwell"/>
                <a:ea typeface="Rockwell"/>
                <a:cs typeface="Rockwell"/>
                <a:sym typeface="Rockwel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ockwell"/>
                <a:ea typeface="Rockwell"/>
                <a:cs typeface="Rockwell"/>
                <a:sym typeface="Rockwel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ockwell"/>
                <a:ea typeface="Rockwell"/>
                <a:cs typeface="Rockwell"/>
                <a:sym typeface="Rockwel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ckwell"/>
                <a:ea typeface="Rockwell"/>
                <a:cs typeface="Rockwell"/>
                <a:sym typeface="Rockwell"/>
              </a:defRPr>
            </a:lvl9pPr>
          </a:lstStyle>
          <a:p>
            <a:endParaRPr lang="en-US" dirty="0">
              <a:latin typeface="+mn-lt"/>
            </a:endParaRPr>
          </a:p>
          <a:p>
            <a:endParaRPr dirty="0"/>
          </a:p>
        </p:txBody>
      </p:sp>
      <p:sp>
        <p:nvSpPr>
          <p:cNvPr id="11" name="Google Shape;1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panose="02060603020205020403" pitchFamily="18" charset="0"/>
                <a:cs typeface="Rockwell" panose="02060603020205020403" pitchFamily="18" charset="0"/>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2" name="Google Shape;1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mn-lt"/>
                <a:ea typeface="Rockwell"/>
                <a:cs typeface="Rockwell"/>
                <a:sym typeface="Rockwel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Rockwell"/>
                <a:ea typeface="Rockwell"/>
                <a:cs typeface="Rockwell"/>
                <a:sym typeface="Rockwell"/>
              </a:defRPr>
            </a:lvl9pPr>
          </a:lstStyle>
          <a:p>
            <a:endParaRPr lang="en-US" dirty="0"/>
          </a:p>
        </p:txBody>
      </p:sp>
      <p:sp>
        <p:nvSpPr>
          <p:cNvPr id="13" name="Google Shape;1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Rockwell"/>
                <a:ea typeface="Rockwell"/>
                <a:cs typeface="Rockwell"/>
                <a:sym typeface="Rockwell"/>
              </a:defRPr>
            </a:lvl9pPr>
          </a:lstStyle>
          <a:p>
            <a:pPr marL="0" lvl="0" indent="0" algn="r" rtl="0">
              <a:spcBef>
                <a:spcPts val="0"/>
              </a:spcBef>
              <a:spcAft>
                <a:spcPts val="0"/>
              </a:spcAft>
              <a:buNone/>
            </a:pPr>
            <a:fld id="{00000000-1234-1234-1234-123412341234}" type="slidenum">
              <a:rPr lang="en-US"/>
              <a:t>‹#›</a:t>
            </a:fld>
            <a:endParaRPr dirty="0"/>
          </a:p>
        </p:txBody>
      </p:sp>
      <p:sp>
        <p:nvSpPr>
          <p:cNvPr id="2" name="Title Placeholder 1">
            <a:extLst>
              <a:ext uri="{FF2B5EF4-FFF2-40B4-BE49-F238E27FC236}">
                <a16:creationId xmlns:a16="http://schemas.microsoft.com/office/drawing/2014/main" id="{9A17E592-CCFD-4018-95B6-C357ED3003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447728778"/>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400" b="0" i="0" u="none" strike="noStrike" cap="none">
          <a:solidFill>
            <a:schemeClr val="bg2"/>
          </a:solidFill>
          <a:latin typeface="Tw Cen MT" panose="020B0602020104020603" pitchFamily="34" charset="0"/>
          <a:ea typeface="Tw Cen MT" panose="020B06020201040206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5080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36B43B-370F-414F-B020-DC37FDEE3D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1580CA-C503-415F-B80C-2B51F28FEC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4209CD-FFC2-4201-9173-E603B20702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C735D2-AE06-4D49-8B23-B9D355826EA9}" type="datetimeFigureOut">
              <a:rPr lang="en-US" smtClean="0"/>
              <a:t>6/16/2025</a:t>
            </a:fld>
            <a:endParaRPr lang="en-US"/>
          </a:p>
        </p:txBody>
      </p:sp>
      <p:sp>
        <p:nvSpPr>
          <p:cNvPr id="5" name="Footer Placeholder 4">
            <a:extLst>
              <a:ext uri="{FF2B5EF4-FFF2-40B4-BE49-F238E27FC236}">
                <a16:creationId xmlns:a16="http://schemas.microsoft.com/office/drawing/2014/main" id="{3D3F9B57-AB46-4AC8-8F25-B97E3F3139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757840-1817-46CA-B490-AEF0A8D806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8EF15B-8E6E-4167-93A7-64AEA412F5EB}" type="slidenum">
              <a:rPr lang="en-US" smtClean="0"/>
              <a:t>‹#›</a:t>
            </a:fld>
            <a:endParaRPr lang="en-US"/>
          </a:p>
        </p:txBody>
      </p:sp>
    </p:spTree>
    <p:extLst>
      <p:ext uri="{BB962C8B-B14F-4D97-AF65-F5344CB8AC3E}">
        <p14:creationId xmlns:p14="http://schemas.microsoft.com/office/powerpoint/2010/main" val="54034809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54.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8.xml"/><Relationship Id="rId1" Type="http://schemas.openxmlformats.org/officeDocument/2006/relationships/video" Target="https://player.vimeo.com/video/836919465?h=96a77c6005&amp;amp;app_id=122963" TargetMode="Externa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8.xml"/><Relationship Id="rId1" Type="http://schemas.openxmlformats.org/officeDocument/2006/relationships/video" Target="https://player.vimeo.com/video/837316009?h=6a7866e7f8&amp;amp;app_id=122963" TargetMode="Externa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8.xml"/><Relationship Id="rId1" Type="http://schemas.openxmlformats.org/officeDocument/2006/relationships/video" Target="https://player.vimeo.com/video/1093752641?h=c97cc63914&amp;amp;app_id=122963" TargetMode="Externa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8.xml"/><Relationship Id="rId1" Type="http://schemas.openxmlformats.org/officeDocument/2006/relationships/video" Target="https://player.vimeo.com/video/818402078?h=f6dbca0d7d&amp;amp;app_id=122963" TargetMode="Externa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20.jpg"/><Relationship Id="rId3" Type="http://schemas.microsoft.com/office/2007/relationships/media" Target="../media/media2.m4a"/><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9.xml"/><Relationship Id="rId5" Type="http://schemas.openxmlformats.org/officeDocument/2006/relationships/slideLayout" Target="../slideLayouts/slideLayout17.xml"/><Relationship Id="rId4" Type="http://schemas.openxmlformats.org/officeDocument/2006/relationships/audio" Target="../media/media2.m4a"/></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3.m4a"/><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0.xml"/><Relationship Id="rId5" Type="http://schemas.openxmlformats.org/officeDocument/2006/relationships/slideLayout" Target="../slideLayouts/slideLayout17.xml"/><Relationship Id="rId4" Type="http://schemas.openxmlformats.org/officeDocument/2006/relationships/audio" Target="../media/media3.m4a"/></Relationships>
</file>

<file path=ppt/slides/_rels/slide21.xml.rels><?xml version="1.0" encoding="UTF-8" standalone="yes"?>
<Relationships xmlns="http://schemas.openxmlformats.org/package/2006/relationships"><Relationship Id="rId8" Type="http://schemas.openxmlformats.org/officeDocument/2006/relationships/image" Target="../media/image22.jpg"/><Relationship Id="rId3" Type="http://schemas.microsoft.com/office/2007/relationships/media" Target="../media/media4.m4a"/><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1.xml"/><Relationship Id="rId5" Type="http://schemas.openxmlformats.org/officeDocument/2006/relationships/slideLayout" Target="../slideLayouts/slideLayout17.xml"/><Relationship Id="rId10" Type="http://schemas.openxmlformats.org/officeDocument/2006/relationships/image" Target="../media/image24.svg"/><Relationship Id="rId4" Type="http://schemas.openxmlformats.org/officeDocument/2006/relationships/audio" Target="../media/media4.m4a"/><Relationship Id="rId9"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5.m4a"/><Relationship Id="rId7" Type="http://schemas.openxmlformats.org/officeDocument/2006/relationships/image" Target="../media/image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2.xml"/><Relationship Id="rId5" Type="http://schemas.openxmlformats.org/officeDocument/2006/relationships/slideLayout" Target="../slideLayouts/slideLayout17.xml"/><Relationship Id="rId4" Type="http://schemas.openxmlformats.org/officeDocument/2006/relationships/audio" Target="../media/media5.m4a"/></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xml"/><Relationship Id="rId1" Type="http://schemas.openxmlformats.org/officeDocument/2006/relationships/video" Target="https://player.vimeo.com/video/1093760142?h=3f8c93547b&amp;amp;app_id=122963" TargetMode="Externa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Yellow pool float on water">
            <a:extLst>
              <a:ext uri="{FF2B5EF4-FFF2-40B4-BE49-F238E27FC236}">
                <a16:creationId xmlns:a16="http://schemas.microsoft.com/office/drawing/2014/main" id="{24141B58-9890-F2CF-732C-9EEAFDCCB179}"/>
              </a:ext>
            </a:extLst>
          </p:cNvPr>
          <p:cNvPicPr>
            <a:picLocks noChangeAspect="1"/>
          </p:cNvPicPr>
          <p:nvPr/>
        </p:nvPicPr>
        <p:blipFill rotWithShape="1">
          <a:blip r:embed="rId3">
            <a:extLst>
              <a:ext uri="{28A0092B-C50C-407E-A947-70E740481C1C}">
                <a14:useLocalDpi xmlns:a14="http://schemas.microsoft.com/office/drawing/2010/main" val="0"/>
              </a:ext>
            </a:extLst>
          </a:blip>
          <a:srcRect l="6554" b="8043"/>
          <a:stretch/>
        </p:blipFill>
        <p:spPr>
          <a:xfrm>
            <a:off x="1" y="0"/>
            <a:ext cx="12191999" cy="6858000"/>
          </a:xfrm>
          <a:prstGeom prst="rect">
            <a:avLst/>
          </a:prstGeom>
        </p:spPr>
      </p:pic>
      <p:sp>
        <p:nvSpPr>
          <p:cNvPr id="2" name="Title 1">
            <a:extLst>
              <a:ext uri="{FF2B5EF4-FFF2-40B4-BE49-F238E27FC236}">
                <a16:creationId xmlns:a16="http://schemas.microsoft.com/office/drawing/2014/main" id="{18670938-863A-45BD-A381-63920E779D7C}"/>
              </a:ext>
            </a:extLst>
          </p:cNvPr>
          <p:cNvSpPr>
            <a:spLocks noGrp="1"/>
          </p:cNvSpPr>
          <p:nvPr>
            <p:ph type="title"/>
          </p:nvPr>
        </p:nvSpPr>
        <p:spPr>
          <a:xfrm>
            <a:off x="4653898" y="2617825"/>
            <a:ext cx="6696274" cy="1622349"/>
          </a:xfrm>
        </p:spPr>
        <p:txBody>
          <a:bodyPr vert="horz" lIns="91440" tIns="45720" rIns="91440" bIns="45720" rtlCol="0" anchor="b">
            <a:noAutofit/>
          </a:bodyPr>
          <a:lstStyle/>
          <a:p>
            <a:pPr>
              <a:lnSpc>
                <a:spcPct val="90000"/>
              </a:lnSpc>
              <a:spcBef>
                <a:spcPct val="0"/>
              </a:spcBef>
            </a:pPr>
            <a:r>
              <a:rPr lang="en-US" sz="12500" kern="1200" dirty="0">
                <a:solidFill>
                  <a:schemeClr val="bg1"/>
                </a:solidFill>
                <a:effectLst>
                  <a:outerShdw blurRad="50800" dist="38100" dir="2700000" algn="tl" rotWithShape="0">
                    <a:prstClr val="black">
                      <a:alpha val="40000"/>
                    </a:prstClr>
                  </a:outerShdw>
                </a:effectLst>
                <a:latin typeface="+mj-lt"/>
                <a:ea typeface="+mj-ea"/>
                <a:cs typeface="+mj-cs"/>
              </a:rPr>
              <a:t>Welcome</a:t>
            </a:r>
            <a:endParaRPr lang="en-US" sz="8800" kern="1200" dirty="0">
              <a:solidFill>
                <a:schemeClr val="bg1"/>
              </a:solidFill>
              <a:effectLst>
                <a:outerShdw blurRad="50800" dist="38100" dir="2700000" algn="tl" rotWithShape="0">
                  <a:prstClr val="black">
                    <a:alpha val="40000"/>
                  </a:prstClr>
                </a:outerShdw>
              </a:effectLst>
              <a:latin typeface="+mj-lt"/>
              <a:ea typeface="+mj-ea"/>
              <a:cs typeface="+mj-cs"/>
            </a:endParaRPr>
          </a:p>
        </p:txBody>
      </p:sp>
    </p:spTree>
    <p:extLst>
      <p:ext uri="{BB962C8B-B14F-4D97-AF65-F5344CB8AC3E}">
        <p14:creationId xmlns:p14="http://schemas.microsoft.com/office/powerpoint/2010/main" val="111213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Company Data</a:t>
            </a:r>
            <a:endParaRPr lang="en-US" sz="5400" b="1" dirty="0"/>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Figures of houses in different position and sizes">
            <a:extLst>
              <a:ext uri="{FF2B5EF4-FFF2-40B4-BE49-F238E27FC236}">
                <a16:creationId xmlns:a16="http://schemas.microsoft.com/office/drawing/2014/main" id="{2E830A02-398F-438E-897B-2899CBDCE48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8316" r="53654"/>
          <a:stretch/>
        </p:blipFill>
        <p:spPr>
          <a:xfrm>
            <a:off x="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108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8">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8006AC-5006-45A0-9BDF-F17D9F042078}"/>
              </a:ext>
            </a:extLst>
          </p:cNvPr>
          <p:cNvSpPr>
            <a:spLocks noGrp="1"/>
          </p:cNvSpPr>
          <p:nvPr>
            <p:ph type="title"/>
          </p:nvPr>
        </p:nvSpPr>
        <p:spPr>
          <a:xfrm>
            <a:off x="612648" y="1078992"/>
            <a:ext cx="6268770" cy="1536192"/>
          </a:xfrm>
        </p:spPr>
        <p:txBody>
          <a:bodyPr vert="horz" lIns="91440" tIns="45720" rIns="91440" bIns="45720" rtlCol="0" anchor="b">
            <a:normAutofit/>
          </a:bodyPr>
          <a:lstStyle/>
          <a:p>
            <a:r>
              <a:rPr lang="en-US" sz="5200" dirty="0">
                <a:solidFill>
                  <a:schemeClr val="tx2"/>
                </a:solidFill>
              </a:rPr>
              <a:t>Education Opportunities</a:t>
            </a:r>
          </a:p>
        </p:txBody>
      </p:sp>
      <p:sp>
        <p:nvSpPr>
          <p:cNvPr id="36" name="!!accent">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2">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8" name="Content Placeholder 3">
            <a:extLst>
              <a:ext uri="{FF2B5EF4-FFF2-40B4-BE49-F238E27FC236}">
                <a16:creationId xmlns:a16="http://schemas.microsoft.com/office/drawing/2014/main" id="{6D83E6F4-EBF3-4155-9362-2EEE8AAF2414}"/>
              </a:ext>
            </a:extLst>
          </p:cNvPr>
          <p:cNvSpPr>
            <a:spLocks noGrp="1"/>
          </p:cNvSpPr>
          <p:nvPr>
            <p:ph sz="half" idx="2"/>
          </p:nvPr>
        </p:nvSpPr>
        <p:spPr>
          <a:xfrm>
            <a:off x="612648" y="3274186"/>
            <a:ext cx="6990419" cy="2825496"/>
          </a:xfrm>
        </p:spPr>
        <p:txBody>
          <a:bodyPr vert="horz" lIns="91440" tIns="45720" rIns="91440" bIns="45720" rtlCol="0">
            <a:noAutofit/>
          </a:bodyPr>
          <a:lstStyle/>
          <a:p>
            <a:pPr marL="0" indent="0">
              <a:lnSpc>
                <a:spcPct val="100000"/>
              </a:lnSpc>
              <a:spcBef>
                <a:spcPts val="0"/>
              </a:spcBef>
              <a:buNone/>
            </a:pPr>
            <a:endParaRPr lang="en-US" dirty="0"/>
          </a:p>
        </p:txBody>
      </p:sp>
      <p:pic>
        <p:nvPicPr>
          <p:cNvPr id="6" name="Content Placeholder 5" descr="Books stacked on a wooden table">
            <a:extLst>
              <a:ext uri="{FF2B5EF4-FFF2-40B4-BE49-F238E27FC236}">
                <a16:creationId xmlns:a16="http://schemas.microsoft.com/office/drawing/2014/main" id="{E5A30CA6-93BE-4533-B59C-0781A5889840}"/>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2493" t="-1" r="6250" b="-1"/>
          <a:stretch/>
        </p:blipFill>
        <p:spPr>
          <a:xfrm>
            <a:off x="7953153" y="10"/>
            <a:ext cx="4238846" cy="6857990"/>
          </a:xfrm>
          <a:prstGeom prst="rect">
            <a:avLst/>
          </a:prstGeom>
        </p:spPr>
      </p:pic>
    </p:spTree>
    <p:extLst>
      <p:ext uri="{BB962C8B-B14F-4D97-AF65-F5344CB8AC3E}">
        <p14:creationId xmlns:p14="http://schemas.microsoft.com/office/powerpoint/2010/main" val="179030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 name="Online Media 1" title="Systemize to Optimize">
            <a:hlinkClick r:id="" action="ppaction://media"/>
            <a:extLst>
              <a:ext uri="{FF2B5EF4-FFF2-40B4-BE49-F238E27FC236}">
                <a16:creationId xmlns:a16="http://schemas.microsoft.com/office/drawing/2014/main" id="{9D34FC8A-D3D2-8FFA-1E2F-B887FBD4DBB0}"/>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2">
          <a:extLst>
            <a:ext uri="{FF2B5EF4-FFF2-40B4-BE49-F238E27FC236}">
              <a16:creationId xmlns:a16="http://schemas.microsoft.com/office/drawing/2014/main" id="{F618C7E3-1AFF-E1FF-3910-A78B9487A194}"/>
            </a:ext>
          </a:extLst>
        </p:cNvPr>
        <p:cNvGrpSpPr/>
        <p:nvPr/>
      </p:nvGrpSpPr>
      <p:grpSpPr>
        <a:xfrm>
          <a:off x="0" y="0"/>
          <a:ext cx="0" cy="0"/>
          <a:chOff x="0" y="0"/>
          <a:chExt cx="0" cy="0"/>
        </a:xfrm>
      </p:grpSpPr>
      <p:pic>
        <p:nvPicPr>
          <p:cNvPr id="2" name="Online Media 1" title="Increase Productivity With Time Blocking">
            <a:hlinkClick r:id="" action="ppaction://media"/>
            <a:extLst>
              <a:ext uri="{FF2B5EF4-FFF2-40B4-BE49-F238E27FC236}">
                <a16:creationId xmlns:a16="http://schemas.microsoft.com/office/drawing/2014/main" id="{11F5A8F3-77A7-3226-2175-9BE027859535}"/>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extLst>
      <p:ext uri="{BB962C8B-B14F-4D97-AF65-F5344CB8AC3E}">
        <p14:creationId xmlns:p14="http://schemas.microsoft.com/office/powerpoint/2010/main" val="3379356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 name="Online Media 1" title="Check, Compare, Correct">
            <a:hlinkClick r:id="" action="ppaction://media"/>
            <a:extLst>
              <a:ext uri="{FF2B5EF4-FFF2-40B4-BE49-F238E27FC236}">
                <a16:creationId xmlns:a16="http://schemas.microsoft.com/office/drawing/2014/main" id="{5A8D97C6-7C0B-978B-B859-A963CE95137A}"/>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 name="Online Media 1" title="Monthly Goal Setting (short version)">
            <a:hlinkClick r:id="" action="ppaction://media"/>
            <a:extLst>
              <a:ext uri="{FF2B5EF4-FFF2-40B4-BE49-F238E27FC236}">
                <a16:creationId xmlns:a16="http://schemas.microsoft.com/office/drawing/2014/main" id="{97BC9653-E2F1-7AF8-D901-F4CBDF504918}"/>
              </a:ext>
            </a:extLst>
          </p:cNvPr>
          <p:cNvPicPr>
            <a:picLocks noRot="1" noChangeAspect="1"/>
          </p:cNvPicPr>
          <p:nvPr>
            <a:videoFile r:link="rId1"/>
          </p:nvPr>
        </p:nvPicPr>
        <p:blipFill>
          <a:blip r:embed="rId4"/>
          <a:stretch>
            <a:fillRect/>
          </a:stretch>
        </p:blipFill>
        <p:spPr>
          <a:xfrm>
            <a:off x="0" y="0"/>
            <a:ext cx="1217295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udience raising hands during work presentation">
            <a:extLst>
              <a:ext uri="{FF2B5EF4-FFF2-40B4-BE49-F238E27FC236}">
                <a16:creationId xmlns:a16="http://schemas.microsoft.com/office/drawing/2014/main" id="{E7789AD3-8A21-1C06-2C0B-9992089F622B}"/>
              </a:ext>
            </a:extLst>
          </p:cNvPr>
          <p:cNvPicPr>
            <a:picLocks noChangeAspect="1"/>
          </p:cNvPicPr>
          <p:nvPr/>
        </p:nvPicPr>
        <p:blipFill rotWithShape="1">
          <a:blip r:embed="rId3">
            <a:extLst>
              <a:ext uri="{28A0092B-C50C-407E-A947-70E740481C1C}">
                <a14:useLocalDpi xmlns:a14="http://schemas.microsoft.com/office/drawing/2010/main" val="0"/>
              </a:ext>
            </a:extLst>
          </a:blip>
          <a:srcRect t="23391" r="9091"/>
          <a:stretch/>
        </p:blipFill>
        <p:spPr>
          <a:xfrm>
            <a:off x="20" y="10"/>
            <a:ext cx="12191981" cy="6857990"/>
          </a:xfrm>
          <a:prstGeom prst="rect">
            <a:avLst/>
          </a:prstGeom>
        </p:spPr>
      </p:pic>
      <p:sp>
        <p:nvSpPr>
          <p:cNvPr id="12" name="Rectangle 1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96C2AEB-FE70-D110-32B3-280B0AEBF051}"/>
              </a:ext>
            </a:extLst>
          </p:cNvPr>
          <p:cNvSpPr>
            <a:spLocks noGrp="1"/>
          </p:cNvSpPr>
          <p:nvPr>
            <p:ph type="ctrTitle"/>
          </p:nvPr>
        </p:nvSpPr>
        <p:spPr>
          <a:xfrm>
            <a:off x="404553" y="3091928"/>
            <a:ext cx="9078562" cy="2387600"/>
          </a:xfrm>
        </p:spPr>
        <p:txBody>
          <a:bodyPr vert="horz" lIns="91440" tIns="45720" rIns="91440" bIns="45720" rtlCol="0">
            <a:normAutofit/>
          </a:bodyPr>
          <a:lstStyle/>
          <a:p>
            <a:pPr algn="l"/>
            <a:r>
              <a:rPr lang="en-US" sz="6600"/>
              <a:t>Guest Speaker</a:t>
            </a:r>
          </a:p>
        </p:txBody>
      </p:sp>
      <p:sp>
        <p:nvSpPr>
          <p:cNvPr id="14" name="Rectangle: Rounded Corners 1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39F230A1-4FB6-9086-AB10-3022A7FBC94D}"/>
              </a:ext>
            </a:extLst>
          </p:cNvPr>
          <p:cNvSpPr>
            <a:spLocks noGrp="1"/>
          </p:cNvSpPr>
          <p:nvPr>
            <p:ph type="subTitle" idx="1"/>
          </p:nvPr>
        </p:nvSpPr>
        <p:spPr>
          <a:xfrm>
            <a:off x="404553" y="5624945"/>
            <a:ext cx="9078562" cy="592975"/>
          </a:xfrm>
        </p:spPr>
        <p:txBody>
          <a:bodyPr anchor="ctr">
            <a:normAutofit/>
          </a:bodyPr>
          <a:lstStyle/>
          <a:p>
            <a:pPr algn="l"/>
            <a:r>
              <a:rPr lang="en-US" dirty="0"/>
              <a:t>&lt;INSERT SPEAKER NAME &amp; COMPANY&gt;</a:t>
            </a:r>
            <a:endParaRPr lang="en-US"/>
          </a:p>
        </p:txBody>
      </p:sp>
    </p:spTree>
    <p:extLst>
      <p:ext uri="{BB962C8B-B14F-4D97-AF65-F5344CB8AC3E}">
        <p14:creationId xmlns:p14="http://schemas.microsoft.com/office/powerpoint/2010/main" val="542444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765321D-115F-4F7C-BCD2-F7D09C33C9E7}"/>
              </a:ext>
            </a:extLst>
          </p:cNvPr>
          <p:cNvSpPr>
            <a:spLocks noGrp="1"/>
          </p:cNvSpPr>
          <p:nvPr>
            <p:ph type="title"/>
          </p:nvPr>
        </p:nvSpPr>
        <p:spPr/>
        <p:txBody>
          <a:bodyPr/>
          <a:lstStyle/>
          <a:p>
            <a:endParaRPr lang="en-US"/>
          </a:p>
        </p:txBody>
      </p:sp>
      <p:pic>
        <p:nvPicPr>
          <p:cNvPr id="5" name="Picture 4" descr="Paper house in yellow paint wall">
            <a:extLst>
              <a:ext uri="{FF2B5EF4-FFF2-40B4-BE49-F238E27FC236}">
                <a16:creationId xmlns:a16="http://schemas.microsoft.com/office/drawing/2014/main" id="{2D583263-B549-49F1-AD90-A2BFB4CB226C}"/>
              </a:ext>
            </a:extLst>
          </p:cNvPr>
          <p:cNvPicPr>
            <a:picLocks noChangeAspect="1"/>
          </p:cNvPicPr>
          <p:nvPr/>
        </p:nvPicPr>
        <p:blipFill rotWithShape="1">
          <a:blip r:embed="rId3">
            <a:extLst>
              <a:ext uri="{28A0092B-C50C-407E-A947-70E740481C1C}">
                <a14:useLocalDpi xmlns:a14="http://schemas.microsoft.com/office/drawing/2010/main" val="0"/>
              </a:ext>
            </a:extLst>
          </a:blip>
          <a:srcRect l="10030" t="19001" b="5088"/>
          <a:stretch/>
        </p:blipFill>
        <p:spPr>
          <a:xfrm>
            <a:off x="0" y="0"/>
            <a:ext cx="12192000" cy="6858000"/>
          </a:xfrm>
          <a:prstGeom prst="rect">
            <a:avLst/>
          </a:prstGeom>
        </p:spPr>
      </p:pic>
      <p:sp>
        <p:nvSpPr>
          <p:cNvPr id="10" name="TextBox 9">
            <a:extLst>
              <a:ext uri="{FF2B5EF4-FFF2-40B4-BE49-F238E27FC236}">
                <a16:creationId xmlns:a16="http://schemas.microsoft.com/office/drawing/2014/main" id="{231CEB5A-3D0F-4502-A67F-93A802D5F39D}"/>
              </a:ext>
            </a:extLst>
          </p:cNvPr>
          <p:cNvSpPr txBox="1"/>
          <p:nvPr/>
        </p:nvSpPr>
        <p:spPr>
          <a:xfrm>
            <a:off x="6235995" y="2470483"/>
            <a:ext cx="4534787" cy="2862322"/>
          </a:xfrm>
          <a:prstGeom prst="rect">
            <a:avLst/>
          </a:prstGeom>
          <a:noFill/>
        </p:spPr>
        <p:txBody>
          <a:bodyPr wrap="square">
            <a:spAutoFit/>
          </a:bodyPr>
          <a:lstStyle/>
          <a:p>
            <a:pPr algn="ctr"/>
            <a:r>
              <a:rPr lang="en-US" sz="6000" kern="1200" dirty="0">
                <a:solidFill>
                  <a:schemeClr val="bg1"/>
                </a:solidFill>
                <a:effectLst>
                  <a:outerShdw blurRad="38100" dist="38100" dir="2700000" algn="tl">
                    <a:srgbClr val="000000">
                      <a:alpha val="43137"/>
                    </a:srgbClr>
                  </a:outerShdw>
                </a:effectLst>
                <a:latin typeface="+mj-lt"/>
                <a:ea typeface="+mj-ea"/>
                <a:cs typeface="+mj-cs"/>
              </a:rPr>
              <a:t>Old Business </a:t>
            </a:r>
            <a:br>
              <a:rPr lang="en-US" sz="6000" kern="1200" dirty="0">
                <a:solidFill>
                  <a:schemeClr val="bg1"/>
                </a:solidFill>
                <a:effectLst>
                  <a:outerShdw blurRad="38100" dist="38100" dir="2700000" algn="tl">
                    <a:srgbClr val="000000">
                      <a:alpha val="43137"/>
                    </a:srgbClr>
                  </a:outerShdw>
                </a:effectLst>
                <a:latin typeface="+mj-lt"/>
                <a:ea typeface="+mj-ea"/>
                <a:cs typeface="+mj-cs"/>
              </a:rPr>
            </a:br>
            <a:r>
              <a:rPr lang="en-US" sz="6000" kern="1200" dirty="0">
                <a:solidFill>
                  <a:schemeClr val="bg1"/>
                </a:solidFill>
                <a:effectLst>
                  <a:outerShdw blurRad="38100" dist="38100" dir="2700000" algn="tl">
                    <a:srgbClr val="000000">
                      <a:alpha val="43137"/>
                    </a:srgbClr>
                  </a:outerShdw>
                </a:effectLst>
                <a:latin typeface="+mj-lt"/>
                <a:ea typeface="+mj-ea"/>
                <a:cs typeface="+mj-cs"/>
              </a:rPr>
              <a:t>&amp;</a:t>
            </a:r>
            <a:br>
              <a:rPr lang="en-US" sz="6000" kern="1200" dirty="0">
                <a:solidFill>
                  <a:schemeClr val="bg1"/>
                </a:solidFill>
                <a:effectLst>
                  <a:outerShdw blurRad="38100" dist="38100" dir="2700000" algn="tl">
                    <a:srgbClr val="000000">
                      <a:alpha val="43137"/>
                    </a:srgbClr>
                  </a:outerShdw>
                </a:effectLst>
                <a:latin typeface="+mj-lt"/>
                <a:ea typeface="+mj-ea"/>
                <a:cs typeface="+mj-cs"/>
              </a:rPr>
            </a:br>
            <a:r>
              <a:rPr lang="en-US" sz="6000" kern="1200" dirty="0">
                <a:solidFill>
                  <a:schemeClr val="bg1"/>
                </a:solidFill>
                <a:effectLst>
                  <a:outerShdw blurRad="38100" dist="38100" dir="2700000" algn="tl">
                    <a:srgbClr val="000000">
                      <a:alpha val="43137"/>
                    </a:srgbClr>
                  </a:outerShdw>
                </a:effectLst>
                <a:latin typeface="+mj-lt"/>
                <a:ea typeface="+mj-ea"/>
                <a:cs typeface="+mj-cs"/>
              </a:rPr>
              <a:t>New Business</a:t>
            </a:r>
            <a:endParaRPr lang="en-US" sz="6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225727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5">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7">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5" name="Picture 4" descr="Writing an appointment on a paper agenda">
            <a:extLst>
              <a:ext uri="{FF2B5EF4-FFF2-40B4-BE49-F238E27FC236}">
                <a16:creationId xmlns:a16="http://schemas.microsoft.com/office/drawing/2014/main" id="{B3961A2E-1F15-4A5B-9369-071C8170EF99}"/>
              </a:ext>
            </a:extLst>
          </p:cNvPr>
          <p:cNvPicPr>
            <a:picLocks noChangeAspect="1"/>
          </p:cNvPicPr>
          <p:nvPr/>
        </p:nvPicPr>
        <p:blipFill rotWithShape="1">
          <a:blip r:embed="rId3">
            <a:alphaModFix amt="60000"/>
          </a:blip>
          <a:srcRect t="15730"/>
          <a:stretch/>
        </p:blipFill>
        <p:spPr>
          <a:xfrm>
            <a:off x="-1" y="10"/>
            <a:ext cx="12192001" cy="6857990"/>
          </a:xfrm>
          <a:prstGeom prst="rect">
            <a:avLst/>
          </a:prstGeom>
        </p:spPr>
      </p:pic>
      <p:sp>
        <p:nvSpPr>
          <p:cNvPr id="2" name="Title 1">
            <a:extLst>
              <a:ext uri="{FF2B5EF4-FFF2-40B4-BE49-F238E27FC236}">
                <a16:creationId xmlns:a16="http://schemas.microsoft.com/office/drawing/2014/main" id="{2EC6FBB0-F295-468C-88DE-92A0BE39E728}"/>
              </a:ext>
            </a:extLst>
          </p:cNvPr>
          <p:cNvSpPr>
            <a:spLocks noGrp="1"/>
          </p:cNvSpPr>
          <p:nvPr>
            <p:ph type="ctrTitle"/>
          </p:nvPr>
        </p:nvSpPr>
        <p:spPr>
          <a:xfrm>
            <a:off x="1198181" y="1122364"/>
            <a:ext cx="9795637" cy="1611312"/>
          </a:xfrm>
        </p:spPr>
        <p:txBody>
          <a:bodyPr>
            <a:normAutofit/>
          </a:bodyPr>
          <a:lstStyle/>
          <a:p>
            <a:r>
              <a:rPr lang="en-US" dirty="0">
                <a:solidFill>
                  <a:srgbClr val="FFFFFF"/>
                </a:solidFill>
              </a:rPr>
              <a:t>Next Meeting</a:t>
            </a:r>
          </a:p>
        </p:txBody>
      </p:sp>
      <p:sp>
        <p:nvSpPr>
          <p:cNvPr id="3" name="Subtitle 2">
            <a:extLst>
              <a:ext uri="{FF2B5EF4-FFF2-40B4-BE49-F238E27FC236}">
                <a16:creationId xmlns:a16="http://schemas.microsoft.com/office/drawing/2014/main" id="{CAB9669D-D6C3-4A54-8A0D-1F31B40D3493}"/>
              </a:ext>
            </a:extLst>
          </p:cNvPr>
          <p:cNvSpPr>
            <a:spLocks noGrp="1"/>
          </p:cNvSpPr>
          <p:nvPr>
            <p:ph type="subTitle" idx="1"/>
          </p:nvPr>
        </p:nvSpPr>
        <p:spPr>
          <a:xfrm>
            <a:off x="1198181" y="3000375"/>
            <a:ext cx="9795637" cy="2571521"/>
          </a:xfrm>
        </p:spPr>
        <p:txBody>
          <a:bodyPr>
            <a:normAutofit/>
          </a:bodyPr>
          <a:lstStyle/>
          <a:p>
            <a:r>
              <a:rPr lang="en-US" sz="3200" dirty="0">
                <a:solidFill>
                  <a:srgbClr val="FFFFFF"/>
                </a:solidFill>
              </a:rPr>
              <a:t>INSERT Date &amp; Time</a:t>
            </a:r>
          </a:p>
          <a:p>
            <a:r>
              <a:rPr lang="en-US" sz="3200" dirty="0">
                <a:solidFill>
                  <a:srgbClr val="FFFFFF"/>
                </a:solidFill>
              </a:rPr>
              <a:t>INSERT Location</a:t>
            </a:r>
          </a:p>
          <a:p>
            <a:r>
              <a:rPr lang="en-US" sz="3200" i="1" dirty="0">
                <a:solidFill>
                  <a:srgbClr val="FFFFFF"/>
                </a:solidFill>
              </a:rPr>
              <a:t>INSERT Next Meeting Highlight</a:t>
            </a:r>
          </a:p>
        </p:txBody>
      </p:sp>
    </p:spTree>
    <p:extLst>
      <p:ext uri="{BB962C8B-B14F-4D97-AF65-F5344CB8AC3E}">
        <p14:creationId xmlns:p14="http://schemas.microsoft.com/office/powerpoint/2010/main" val="392709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par>
                          <p:cTn id="8" fill="hold">
                            <p:stCondLst>
                              <p:cond delay="8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400"/>
                                        <p:tgtEl>
                                          <p:spTgt spid="3">
                                            <p:txEl>
                                              <p:pRg st="0" end="0"/>
                                            </p:txEl>
                                          </p:spTgt>
                                        </p:tgtEl>
                                      </p:cBhvr>
                                    </p:animEffect>
                                  </p:childTnLst>
                                </p:cTn>
                              </p:par>
                            </p:childTnLst>
                          </p:cTn>
                        </p:par>
                        <p:par>
                          <p:cTn id="12" fill="hold">
                            <p:stCondLst>
                              <p:cond delay="176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par>
                          <p:cTn id="16" fill="hold">
                            <p:stCondLst>
                              <p:cond delay="2680"/>
                            </p:stCondLst>
                            <p:childTnLst>
                              <p:par>
                                <p:cTn id="17" presetID="10" presetClass="entr" presetSubtype="0" fill="hold" grpId="0" nodeType="afterEffect">
                                  <p:stCondLst>
                                    <p:cond delay="0"/>
                                  </p:stCondLst>
                                  <p:iterate type="lt">
                                    <p:tmPct val="10000"/>
                                  </p:iterate>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74C14"/>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6BEBA9F-AF6A-936A-68F4-C10BCE74B4FE}"/>
              </a:ext>
            </a:extLst>
          </p:cNvPr>
          <p:cNvSpPr txBox="1">
            <a:spLocks/>
          </p:cNvSpPr>
          <p:nvPr/>
        </p:nvSpPr>
        <p:spPr>
          <a:xfrm>
            <a:off x="5904553" y="1002294"/>
            <a:ext cx="5090483" cy="1740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F9E58F"/>
                </a:solidFill>
                <a:effectLst/>
                <a:uLnTx/>
                <a:uFillTx/>
                <a:latin typeface="Tw Cen MT"/>
                <a:ea typeface="+mj-ea"/>
                <a:cs typeface="+mj-cs"/>
              </a:rPr>
              <a:t>Spark Your Business</a:t>
            </a:r>
          </a:p>
        </p:txBody>
      </p:sp>
      <p:sp>
        <p:nvSpPr>
          <p:cNvPr id="4" name="TextBox 3">
            <a:extLst>
              <a:ext uri="{FF2B5EF4-FFF2-40B4-BE49-F238E27FC236}">
                <a16:creationId xmlns:a16="http://schemas.microsoft.com/office/drawing/2014/main" id="{0420ECE7-207F-6BC9-B3D2-708152A283E5}"/>
              </a:ext>
            </a:extLst>
          </p:cNvPr>
          <p:cNvSpPr txBox="1"/>
          <p:nvPr/>
        </p:nvSpPr>
        <p:spPr>
          <a:xfrm>
            <a:off x="6263541" y="4610835"/>
            <a:ext cx="437250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9E58F"/>
                </a:solidFill>
                <a:effectLst/>
                <a:uLnTx/>
                <a:uFillTx/>
                <a:latin typeface="Times New Roman"/>
                <a:ea typeface="+mn-ea"/>
                <a:cs typeface="+mn-cs"/>
              </a:rPr>
              <a:t>Drop by with a mouth-watering watermelon. Attach a clever tag and business cards. </a:t>
            </a:r>
          </a:p>
        </p:txBody>
      </p:sp>
      <p:pic>
        <p:nvPicPr>
          <p:cNvPr id="2" name="bell-transition-141421">
            <a:hlinkClick r:id="" action="ppaction://media"/>
            <a:extLst>
              <a:ext uri="{FF2B5EF4-FFF2-40B4-BE49-F238E27FC236}">
                <a16:creationId xmlns:a16="http://schemas.microsoft.com/office/drawing/2014/main" id="{469DFE3C-6C17-D653-49F8-24E011706C7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763500" y="5363400"/>
            <a:ext cx="609600" cy="609600"/>
          </a:xfrm>
          <a:prstGeom prst="rect">
            <a:avLst/>
          </a:prstGeom>
        </p:spPr>
      </p:pic>
      <p:sp>
        <p:nvSpPr>
          <p:cNvPr id="3" name="TextBox 2">
            <a:extLst>
              <a:ext uri="{FF2B5EF4-FFF2-40B4-BE49-F238E27FC236}">
                <a16:creationId xmlns:a16="http://schemas.microsoft.com/office/drawing/2014/main" id="{653C6DBA-BC9F-4054-1E8E-2B614AC8C23E}"/>
              </a:ext>
            </a:extLst>
          </p:cNvPr>
          <p:cNvSpPr txBox="1"/>
          <p:nvPr/>
        </p:nvSpPr>
        <p:spPr>
          <a:xfrm>
            <a:off x="5855022" y="3073333"/>
            <a:ext cx="518954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imes New Roman"/>
                <a:ea typeface="+mn-ea"/>
                <a:cs typeface="+mn-cs"/>
              </a:rPr>
              <a:t>National Watermelon Day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Times New Roman"/>
                <a:ea typeface="+mn-ea"/>
                <a:cs typeface="+mn-cs"/>
              </a:rPr>
              <a:t>August 3, 2025</a:t>
            </a:r>
          </a:p>
        </p:txBody>
      </p:sp>
      <p:sp>
        <p:nvSpPr>
          <p:cNvPr id="5" name="TextBox 4">
            <a:extLst>
              <a:ext uri="{FF2B5EF4-FFF2-40B4-BE49-F238E27FC236}">
                <a16:creationId xmlns:a16="http://schemas.microsoft.com/office/drawing/2014/main" id="{31F79669-8160-2247-A22A-28DB5391DAC9}"/>
              </a:ext>
            </a:extLst>
          </p:cNvPr>
          <p:cNvSpPr txBox="1"/>
          <p:nvPr/>
        </p:nvSpPr>
        <p:spPr>
          <a:xfrm>
            <a:off x="1144896" y="6244556"/>
            <a:ext cx="403670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Times New Roman"/>
                <a:ea typeface="+mn-ea"/>
                <a:cs typeface="+mn-cs"/>
              </a:rPr>
              <a:t>Image Courtesy of Etsy Seller </a:t>
            </a:r>
            <a:r>
              <a:rPr kumimoji="0" lang="en-US" sz="1400" b="0" i="1" u="none" strike="noStrike" kern="1200" cap="none" spc="0" normalizeH="0" baseline="0" noProof="0" dirty="0">
                <a:ln>
                  <a:noFill/>
                </a:ln>
                <a:solidFill>
                  <a:srgbClr val="FFFFFF"/>
                </a:solidFill>
                <a:effectLst/>
                <a:uLnTx/>
                <a:uFillTx/>
                <a:latin typeface="Times New Roman"/>
                <a:ea typeface="+mn-ea"/>
                <a:cs typeface="+mn-cs"/>
              </a:rPr>
              <a:t>Systems and Solutions</a:t>
            </a:r>
          </a:p>
        </p:txBody>
      </p:sp>
      <p:pic>
        <p:nvPicPr>
          <p:cNvPr id="7" name="Picture 6" descr="A couple of cards with cartoon faces&#10;&#10;Description automatically generated">
            <a:extLst>
              <a:ext uri="{FF2B5EF4-FFF2-40B4-BE49-F238E27FC236}">
                <a16:creationId xmlns:a16="http://schemas.microsoft.com/office/drawing/2014/main" id="{9C80D9A2-4C41-34B3-5958-9566B02BE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7433" y="723042"/>
            <a:ext cx="3935104" cy="5411915"/>
          </a:xfrm>
          <a:prstGeom prst="rect">
            <a:avLst/>
          </a:prstGeom>
        </p:spPr>
      </p:pic>
      <p:pic>
        <p:nvPicPr>
          <p:cNvPr id="14" name="Audio 13">
            <a:hlinkClick r:id="" action="ppaction://media"/>
            <a:extLst>
              <a:ext uri="{FF2B5EF4-FFF2-40B4-BE49-F238E27FC236}">
                <a16:creationId xmlns:a16="http://schemas.microsoft.com/office/drawing/2014/main" id="{0C9D6BEE-6037-98B6-8C8A-B1276D0EC9F0}"/>
              </a:ext>
            </a:extLst>
          </p:cNvPr>
          <p:cNvPicPr>
            <a:picLocks noChangeAspect="1"/>
          </p:cNvPicPr>
          <p:nvPr>
            <a:audioFile r:link="rId4"/>
            <p:extLst>
              <p:ext uri="{DAA4B4D4-6D71-4841-9C94-3DE7FCFB9230}">
                <p14:media xmlns:p14="http://schemas.microsoft.com/office/powerpoint/2010/main" r:embed="rId3"/>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337209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49959">
        <p:fade/>
      </p:transition>
    </mc:Choice>
    <mc:Fallback xmlns="">
      <p:transition spd="med" advTm="499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24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isNarration="1">
              <p:cMediaNode vol="80000" showWhenStopped="0">
                <p:cTn id="11" fill="hold" display="0">
                  <p:stCondLst>
                    <p:cond delay="indefinite"/>
                  </p:stCondLst>
                  <p:endCondLst>
                    <p:cond evt="onStopAudio" delay="0">
                      <p:tgtEl>
                        <p:sldTgt/>
                      </p:tgtEl>
                    </p:cond>
                  </p:endCondLst>
                </p:cTn>
                <p:tgtEl>
                  <p:spTgt spid="14"/>
                </p:tgtEl>
              </p:cMediaNode>
            </p:audio>
          </p:childTnLst>
        </p:cTn>
      </p:par>
    </p:tnLst>
  </p:timing>
  <p:extLst>
    <p:ext uri="{E180D4A7-C9FB-4DFB-919C-405C955672EB}">
      <p14:showEvtLst xmlns:p14="http://schemas.microsoft.com/office/powerpoint/2010/main">
        <p14:playEvt time="95" objId="2"/>
        <p14:stopEvt time="2606"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8CD112F-EB4F-8908-6363-5F7837A5EE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2A5CE15-1219-67E9-7303-BA2126604782}"/>
              </a:ext>
            </a:extLst>
          </p:cNvPr>
          <p:cNvSpPr>
            <a:spLocks noGrp="1"/>
          </p:cNvSpPr>
          <p:nvPr>
            <p:ph type="title"/>
          </p:nvPr>
        </p:nvSpPr>
        <p:spPr>
          <a:xfrm>
            <a:off x="838200" y="387537"/>
            <a:ext cx="10515600" cy="2011419"/>
          </a:xfrm>
        </p:spPr>
        <p:txBody>
          <a:bodyPr>
            <a:normAutofit/>
          </a:bodyPr>
          <a:lstStyle/>
          <a:p>
            <a:pPr algn="ctr"/>
            <a:r>
              <a:rPr lang="en-US" sz="8800" dirty="0">
                <a:solidFill>
                  <a:schemeClr val="tx2"/>
                </a:solidFill>
              </a:rPr>
              <a:t>Good News!</a:t>
            </a:r>
          </a:p>
        </p:txBody>
      </p:sp>
    </p:spTree>
    <p:extLst>
      <p:ext uri="{BB962C8B-B14F-4D97-AF65-F5344CB8AC3E}">
        <p14:creationId xmlns:p14="http://schemas.microsoft.com/office/powerpoint/2010/main" val="66343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4677E"/>
        </a:solidFill>
        <a:effectLst/>
      </p:bgPr>
    </p:bg>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4D075EEF-4539-4842-9C74-6BCA185EE9F3}"/>
              </a:ext>
            </a:extLst>
          </p:cNvPr>
          <p:cNvSpPr txBox="1">
            <a:spLocks/>
          </p:cNvSpPr>
          <p:nvPr/>
        </p:nvSpPr>
        <p:spPr>
          <a:xfrm>
            <a:off x="6443754" y="3184726"/>
            <a:ext cx="5294717" cy="89469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877824" rtl="0" eaLnBrk="1" fontAlgn="auto" latinLnBrk="0" hangingPunct="1">
              <a:lnSpc>
                <a:spcPct val="90000"/>
              </a:lnSpc>
              <a:spcBef>
                <a:spcPts val="0"/>
              </a:spcBef>
              <a:spcAft>
                <a:spcPts val="1152"/>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FFFFF"/>
                </a:solidFill>
                <a:effectLst/>
                <a:uLnTx/>
                <a:uFillTx/>
                <a:latin typeface="Times New Roman"/>
                <a:ea typeface="+mn-ea"/>
                <a:cs typeface="+mn-cs"/>
              </a:rPr>
              <a:t>Newsletter</a:t>
            </a:r>
          </a:p>
          <a:p>
            <a:pPr marL="0" marR="0" lvl="0" indent="0" algn="ctr" defTabSz="877824" rtl="0" eaLnBrk="1" fontAlgn="auto" latinLnBrk="0" hangingPunct="1">
              <a:lnSpc>
                <a:spcPct val="90000"/>
              </a:lnSpc>
              <a:spcBef>
                <a:spcPts val="0"/>
              </a:spcBef>
              <a:spcAft>
                <a:spcPts val="1152"/>
              </a:spcAft>
              <a:buClrTx/>
              <a:buSzTx/>
              <a:buFont typeface="Arial" panose="020B0604020202020204" pitchFamily="34" charset="0"/>
              <a:buNone/>
              <a:tabLst/>
              <a:defRPr/>
            </a:pPr>
            <a:r>
              <a:rPr kumimoji="0" lang="en-US" sz="3200" b="0" i="0" u="none" strike="noStrike" kern="1200" cap="none" spc="0" normalizeH="0" baseline="30000" noProof="0" dirty="0">
                <a:ln>
                  <a:noFill/>
                </a:ln>
                <a:solidFill>
                  <a:srgbClr val="FFFFFF"/>
                </a:solidFill>
                <a:effectLst/>
                <a:uLnTx/>
                <a:uFillTx/>
                <a:latin typeface="Times New Roman"/>
                <a:ea typeface="+mn-ea"/>
                <a:cs typeface="+mn-cs"/>
              </a:rPr>
              <a:t>What’s Going On in Real Estate?</a:t>
            </a:r>
          </a:p>
        </p:txBody>
      </p:sp>
      <p:sp>
        <p:nvSpPr>
          <p:cNvPr id="9" name="Title 1">
            <a:extLst>
              <a:ext uri="{FF2B5EF4-FFF2-40B4-BE49-F238E27FC236}">
                <a16:creationId xmlns:a16="http://schemas.microsoft.com/office/drawing/2014/main" id="{89C06EE9-B379-C96C-23F4-A777326FF63B}"/>
              </a:ext>
            </a:extLst>
          </p:cNvPr>
          <p:cNvSpPr txBox="1">
            <a:spLocks/>
          </p:cNvSpPr>
          <p:nvPr/>
        </p:nvSpPr>
        <p:spPr>
          <a:xfrm>
            <a:off x="6545871" y="1037739"/>
            <a:ext cx="5090483" cy="174083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srgbClr val="C6D7ED"/>
                </a:solidFill>
                <a:effectLst/>
                <a:uLnTx/>
                <a:uFillTx/>
                <a:latin typeface="Tw Cen MT"/>
                <a:ea typeface="+mj-ea"/>
                <a:cs typeface="+mj-cs"/>
              </a:rPr>
              <a:t>Spark Your Business</a:t>
            </a:r>
          </a:p>
        </p:txBody>
      </p:sp>
      <p:pic>
        <p:nvPicPr>
          <p:cNvPr id="2" name="bell-transition-141421">
            <a:hlinkClick r:id="" action="ppaction://media"/>
            <a:extLst>
              <a:ext uri="{FF2B5EF4-FFF2-40B4-BE49-F238E27FC236}">
                <a16:creationId xmlns:a16="http://schemas.microsoft.com/office/drawing/2014/main" id="{79B4284F-9F8B-ADBF-C39A-34F44545FDA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763500" y="5363400"/>
            <a:ext cx="609600" cy="609600"/>
          </a:xfrm>
          <a:prstGeom prst="rect">
            <a:avLst/>
          </a:prstGeom>
        </p:spPr>
      </p:pic>
      <p:pic>
        <p:nvPicPr>
          <p:cNvPr id="4" name="Picture 3" descr="A newsletter with a house and text&#10;&#10;Description automatically generated with medium confidence">
            <a:extLst>
              <a:ext uri="{FF2B5EF4-FFF2-40B4-BE49-F238E27FC236}">
                <a16:creationId xmlns:a16="http://schemas.microsoft.com/office/drawing/2014/main" id="{61883BEA-8BFA-0161-0894-9E2C8116CD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0741" y="1037739"/>
            <a:ext cx="4935261" cy="493526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a:extLst>
              <a:ext uri="{FF2B5EF4-FFF2-40B4-BE49-F238E27FC236}">
                <a16:creationId xmlns:a16="http://schemas.microsoft.com/office/drawing/2014/main" id="{3E9EABFF-58CA-EE26-D9CA-0A46A2AE405D}"/>
              </a:ext>
            </a:extLst>
          </p:cNvPr>
          <p:cNvSpPr txBox="1"/>
          <p:nvPr/>
        </p:nvSpPr>
        <p:spPr>
          <a:xfrm>
            <a:off x="7361053" y="4485571"/>
            <a:ext cx="346011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6D7ED"/>
                </a:solidFill>
                <a:effectLst/>
                <a:uLnTx/>
                <a:uFillTx/>
                <a:latin typeface="Times New Roman"/>
                <a:ea typeface="+mn-ea"/>
                <a:cs typeface="+mn-cs"/>
              </a:rPr>
              <a:t>Create a newsletter focusing on important information for buyers and sellers.</a:t>
            </a:r>
          </a:p>
        </p:txBody>
      </p:sp>
      <p:sp>
        <p:nvSpPr>
          <p:cNvPr id="8" name="Rectangle 7">
            <a:extLst>
              <a:ext uri="{FF2B5EF4-FFF2-40B4-BE49-F238E27FC236}">
                <a16:creationId xmlns:a16="http://schemas.microsoft.com/office/drawing/2014/main" id="{86D79DD8-39F8-6E4C-1467-67372D9B4ED9}"/>
              </a:ext>
            </a:extLst>
          </p:cNvPr>
          <p:cNvSpPr/>
          <p:nvPr/>
        </p:nvSpPr>
        <p:spPr>
          <a:xfrm>
            <a:off x="3294529" y="1801906"/>
            <a:ext cx="591671" cy="14791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14" name="Audio 13">
            <a:hlinkClick r:id="" action="ppaction://media"/>
            <a:extLst>
              <a:ext uri="{FF2B5EF4-FFF2-40B4-BE49-F238E27FC236}">
                <a16:creationId xmlns:a16="http://schemas.microsoft.com/office/drawing/2014/main" id="{0EAC81CC-988A-D6BC-D227-8E9350393EFA}"/>
              </a:ext>
            </a:extLst>
          </p:cNvPr>
          <p:cNvPicPr>
            <a:picLocks noChangeAspect="1"/>
          </p:cNvPicPr>
          <p:nvPr>
            <a:audioFile r:link="rId4"/>
            <p:extLst>
              <p:ext uri="{DAA4B4D4-6D71-4841-9C94-3DE7FCFB9230}">
                <p14:media xmlns:p14="http://schemas.microsoft.com/office/powerpoint/2010/main" r:embed="rId3"/>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66266729"/>
      </p:ext>
    </p:extLst>
  </p:cSld>
  <p:clrMapOvr>
    <a:masterClrMapping/>
  </p:clrMapOvr>
  <mc:AlternateContent xmlns:mc="http://schemas.openxmlformats.org/markup-compatibility/2006" xmlns:p14="http://schemas.microsoft.com/office/powerpoint/2010/main">
    <mc:Choice Requires="p14">
      <p:transition spd="med" p14:dur="700" advTm="32627">
        <p:fade/>
      </p:transition>
    </mc:Choice>
    <mc:Fallback xmlns="">
      <p:transition spd="med" advTm="326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24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isNarration="1">
              <p:cMediaNode vol="80000" showWhenStopped="0">
                <p:cTn id="11" fill="hold" display="0">
                  <p:stCondLst>
                    <p:cond delay="indefinite"/>
                  </p:stCondLst>
                  <p:endCondLst>
                    <p:cond evt="onStopAudio" delay="0">
                      <p:tgtEl>
                        <p:sldTgt/>
                      </p:tgtEl>
                    </p:cond>
                  </p:endCondLst>
                </p:cTn>
                <p:tgtEl>
                  <p:spTgt spid="14"/>
                </p:tgtEl>
              </p:cMediaNode>
            </p:audio>
          </p:childTnLst>
        </p:cTn>
      </p:par>
    </p:tnLst>
  </p:timing>
  <p:extLst>
    <p:ext uri="{E180D4A7-C9FB-4DFB-919C-405C955672EB}">
      <p14:showEvtLst xmlns:p14="http://schemas.microsoft.com/office/powerpoint/2010/main">
        <p14:playEvt time="100" objId="2"/>
        <p14:stopEvt time="2603" objId="2"/>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2B99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3D76161-68CA-442E-95D6-8E2D5008C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Title 1">
            <a:extLst>
              <a:ext uri="{FF2B5EF4-FFF2-40B4-BE49-F238E27FC236}">
                <a16:creationId xmlns:a16="http://schemas.microsoft.com/office/drawing/2014/main" id="{7A8216D0-E793-81D4-E5CF-D7C71B8B2A04}"/>
              </a:ext>
            </a:extLst>
          </p:cNvPr>
          <p:cNvSpPr txBox="1">
            <a:spLocks/>
          </p:cNvSpPr>
          <p:nvPr/>
        </p:nvSpPr>
        <p:spPr>
          <a:xfrm>
            <a:off x="6866613" y="1374521"/>
            <a:ext cx="4784367" cy="971550"/>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877824" rtl="0" eaLnBrk="1" fontAlgn="auto" latinLnBrk="0" hangingPunct="1">
              <a:lnSpc>
                <a:spcPct val="120000"/>
              </a:lnSpc>
              <a:spcBef>
                <a:spcPct val="0"/>
              </a:spcBef>
              <a:spcAft>
                <a:spcPts val="600"/>
              </a:spcAft>
              <a:buClrTx/>
              <a:buSzTx/>
              <a:buFontTx/>
              <a:buNone/>
              <a:tabLst/>
              <a:defRPr/>
            </a:pPr>
            <a:r>
              <a:rPr kumimoji="0" lang="en-US" sz="5400" b="1" i="0" u="none" strike="noStrike" kern="1200" cap="none" spc="0" normalizeH="0" baseline="0" noProof="0" dirty="0">
                <a:ln>
                  <a:noFill/>
                </a:ln>
                <a:solidFill>
                  <a:srgbClr val="545939"/>
                </a:solidFill>
                <a:effectLst/>
                <a:uLnTx/>
                <a:uFillTx/>
                <a:latin typeface="Tw Cen MT"/>
                <a:ea typeface="+mj-ea"/>
                <a:cs typeface="+mj-cs"/>
              </a:rPr>
              <a:t>Spark Your Business</a:t>
            </a:r>
            <a:endParaRPr kumimoji="0" lang="en-US" sz="6000" b="1" i="0" u="none" strike="noStrike" kern="1200" cap="none" spc="0" normalizeH="0" baseline="0" noProof="0" dirty="0">
              <a:ln>
                <a:noFill/>
              </a:ln>
              <a:solidFill>
                <a:srgbClr val="545939"/>
              </a:solidFill>
              <a:effectLst/>
              <a:uLnTx/>
              <a:uFillTx/>
              <a:latin typeface="Tw Cen MT"/>
              <a:ea typeface="+mj-ea"/>
              <a:cs typeface="+mj-cs"/>
            </a:endParaRPr>
          </a:p>
        </p:txBody>
      </p:sp>
      <p:sp>
        <p:nvSpPr>
          <p:cNvPr id="6" name="TextBox 5">
            <a:extLst>
              <a:ext uri="{FF2B5EF4-FFF2-40B4-BE49-F238E27FC236}">
                <a16:creationId xmlns:a16="http://schemas.microsoft.com/office/drawing/2014/main" id="{6EBF0B94-FAE2-5293-B22E-8CFC51A6554D}"/>
              </a:ext>
            </a:extLst>
          </p:cNvPr>
          <p:cNvSpPr txBox="1"/>
          <p:nvPr/>
        </p:nvSpPr>
        <p:spPr>
          <a:xfrm>
            <a:off x="7300840" y="2605942"/>
            <a:ext cx="3915913"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mn-cs"/>
              </a:rPr>
              <a:t>Social Media Posts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mn-cs"/>
              </a:rPr>
              <a:t>Summer Trends in Real Estate</a:t>
            </a:r>
            <a:endParaRPr kumimoji="0" lang="en-US" sz="2000" b="0" i="1"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mn-cs"/>
            </a:endParaRPr>
          </a:p>
        </p:txBody>
      </p:sp>
      <p:pic>
        <p:nvPicPr>
          <p:cNvPr id="2" name="bell-transition-141421">
            <a:hlinkClick r:id="" action="ppaction://media"/>
            <a:extLst>
              <a:ext uri="{FF2B5EF4-FFF2-40B4-BE49-F238E27FC236}">
                <a16:creationId xmlns:a16="http://schemas.microsoft.com/office/drawing/2014/main" id="{72CA7272-6C1B-4A4A-27EF-AEB33F4299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763500" y="5363400"/>
            <a:ext cx="609600" cy="609600"/>
          </a:xfrm>
          <a:prstGeom prst="rect">
            <a:avLst/>
          </a:prstGeom>
        </p:spPr>
      </p:pic>
      <p:pic>
        <p:nvPicPr>
          <p:cNvPr id="7" name="Picture 6" descr="A person sitting at a desk in a room&#10;&#10;Description automatically generated">
            <a:extLst>
              <a:ext uri="{FF2B5EF4-FFF2-40B4-BE49-F238E27FC236}">
                <a16:creationId xmlns:a16="http://schemas.microsoft.com/office/drawing/2014/main" id="{6161B4AA-3C68-9562-0F25-D250F7EF07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9728" y="1236408"/>
            <a:ext cx="5650249" cy="47365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Graphic 9" descr="Thumbs up sign with solid fill">
            <a:extLst>
              <a:ext uri="{FF2B5EF4-FFF2-40B4-BE49-F238E27FC236}">
                <a16:creationId xmlns:a16="http://schemas.microsoft.com/office/drawing/2014/main" id="{79E5F469-28A9-6CC9-5B63-3CC30FBAC82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01596" y="4421195"/>
            <a:ext cx="914400" cy="914400"/>
          </a:xfrm>
          <a:prstGeom prst="rect">
            <a:avLst/>
          </a:prstGeom>
        </p:spPr>
      </p:pic>
      <p:pic>
        <p:nvPicPr>
          <p:cNvPr id="11" name="Audio 10">
            <a:hlinkClick r:id="" action="ppaction://media"/>
            <a:extLst>
              <a:ext uri="{FF2B5EF4-FFF2-40B4-BE49-F238E27FC236}">
                <a16:creationId xmlns:a16="http://schemas.microsoft.com/office/drawing/2014/main" id="{F6BD0F4A-641E-5DD4-8E25-3C9D05B8AD9F}"/>
              </a:ext>
            </a:extLst>
          </p:cNvPr>
          <p:cNvPicPr>
            <a:picLocks noChangeAspect="1"/>
          </p:cNvPicPr>
          <p:nvPr>
            <a:audioFile r:link="rId4"/>
            <p:extLst>
              <p:ext uri="{DAA4B4D4-6D71-4841-9C94-3DE7FCFB9230}">
                <p14:media xmlns:p14="http://schemas.microsoft.com/office/powerpoint/2010/main" r:embed="rId3"/>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05910590"/>
      </p:ext>
    </p:extLst>
  </p:cSld>
  <p:clrMapOvr>
    <a:masterClrMapping/>
  </p:clrMapOvr>
  <mc:AlternateContent xmlns:mc="http://schemas.openxmlformats.org/markup-compatibility/2006" xmlns:p14="http://schemas.microsoft.com/office/powerpoint/2010/main">
    <mc:Choice Requires="p14">
      <p:transition spd="med" p14:dur="700" advTm="39385">
        <p:fade/>
      </p:transition>
    </mc:Choice>
    <mc:Fallback xmlns="">
      <p:transition spd="med" advTm="393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4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isNarration="1">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extLst>
    <p:ext uri="{E180D4A7-C9FB-4DFB-919C-405C955672EB}">
      <p14:showEvtLst xmlns:p14="http://schemas.microsoft.com/office/powerpoint/2010/main">
        <p14:playEvt time="94" objId="2"/>
        <p14:stopEvt time="2598" objId="2"/>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6D7ED"/>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3D76161-68CA-442E-95D6-8E2D5008C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Title 1">
            <a:extLst>
              <a:ext uri="{FF2B5EF4-FFF2-40B4-BE49-F238E27FC236}">
                <a16:creationId xmlns:a16="http://schemas.microsoft.com/office/drawing/2014/main" id="{7A8216D0-E793-81D4-E5CF-D7C71B8B2A04}"/>
              </a:ext>
            </a:extLst>
          </p:cNvPr>
          <p:cNvSpPr txBox="1">
            <a:spLocks/>
          </p:cNvSpPr>
          <p:nvPr/>
        </p:nvSpPr>
        <p:spPr>
          <a:xfrm>
            <a:off x="5359260" y="1382685"/>
            <a:ext cx="6045477" cy="151402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500" b="1" i="0" u="none" strike="noStrike" kern="1200" cap="none" spc="0" normalizeH="0" baseline="0" noProof="0" dirty="0">
                <a:ln>
                  <a:noFill/>
                </a:ln>
                <a:solidFill>
                  <a:srgbClr val="661E25"/>
                </a:solidFill>
                <a:effectLst/>
                <a:uLnTx/>
                <a:uFillTx/>
                <a:latin typeface="Tw Cen MT"/>
                <a:ea typeface="+mj-ea"/>
                <a:cs typeface="+mj-cs"/>
              </a:rPr>
              <a:t>Spark Your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500" b="1" i="0" u="none" strike="noStrike" kern="1200" cap="none" spc="0" normalizeH="0" baseline="0" noProof="0" dirty="0">
                <a:ln>
                  <a:noFill/>
                </a:ln>
                <a:solidFill>
                  <a:srgbClr val="661E25"/>
                </a:solidFill>
                <a:effectLst/>
                <a:uLnTx/>
                <a:uFillTx/>
                <a:latin typeface="Tw Cen MT"/>
                <a:ea typeface="+mj-ea"/>
                <a:cs typeface="+mj-cs"/>
              </a:rPr>
              <a:t>Business</a:t>
            </a:r>
            <a:r>
              <a:rPr kumimoji="0" lang="en-US" sz="5500" b="0" i="0" u="none" strike="noStrike" kern="1200" cap="none" spc="0" normalizeH="0" baseline="0" noProof="0" dirty="0">
                <a:ln>
                  <a:noFill/>
                </a:ln>
                <a:solidFill>
                  <a:srgbClr val="661E25"/>
                </a:solidFill>
                <a:effectLst/>
                <a:uLnTx/>
                <a:uFillTx/>
                <a:latin typeface="Tw Cen MT"/>
                <a:ea typeface="+mj-ea"/>
                <a:cs typeface="+mj-cs"/>
              </a:rPr>
              <a:t> </a:t>
            </a:r>
          </a:p>
        </p:txBody>
      </p:sp>
      <p:sp>
        <p:nvSpPr>
          <p:cNvPr id="6" name="TextBox 5">
            <a:extLst>
              <a:ext uri="{FF2B5EF4-FFF2-40B4-BE49-F238E27FC236}">
                <a16:creationId xmlns:a16="http://schemas.microsoft.com/office/drawing/2014/main" id="{6EBF0B94-FAE2-5293-B22E-8CFC51A6554D}"/>
              </a:ext>
            </a:extLst>
          </p:cNvPr>
          <p:cNvSpPr txBox="1"/>
          <p:nvPr/>
        </p:nvSpPr>
        <p:spPr>
          <a:xfrm>
            <a:off x="5904929" y="3076859"/>
            <a:ext cx="4954137"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B3C49"/>
                </a:solidFill>
                <a:effectLst/>
                <a:uLnTx/>
                <a:uFillTx/>
                <a:latin typeface="Times New Roman" panose="02020603050405020304" pitchFamily="18" charset="0"/>
                <a:ea typeface="Times New Roman" panose="02020603050405020304" pitchFamily="18" charset="0"/>
                <a:cs typeface="+mn-cs"/>
              </a:rPr>
              <a:t>Social Media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B3C49"/>
                </a:solidFill>
                <a:effectLst/>
                <a:uLnTx/>
                <a:uFillTx/>
                <a:latin typeface="Times New Roman" panose="02020603050405020304" pitchFamily="18" charset="0"/>
                <a:ea typeface="Times New Roman" panose="02020603050405020304" pitchFamily="18" charset="0"/>
                <a:cs typeface="+mn-cs"/>
              </a:rPr>
              <a:t>Virtual Neighborhood Tours</a:t>
            </a:r>
            <a:endParaRPr kumimoji="0" lang="en-US" sz="2000" b="0" i="0" u="none" strike="noStrike" kern="1200" cap="none" spc="0" normalizeH="0" baseline="0" noProof="0" dirty="0">
              <a:ln>
                <a:noFill/>
              </a:ln>
              <a:solidFill>
                <a:srgbClr val="CB3C49"/>
              </a:solidFill>
              <a:effectLst/>
              <a:uLnTx/>
              <a:uFillTx/>
              <a:latin typeface="Times New Roman" panose="02020603050405020304" pitchFamily="18" charset="0"/>
              <a:ea typeface="Times New Roman" panose="02020603050405020304" pitchFamily="18" charset="0"/>
              <a:cs typeface="+mn-cs"/>
            </a:endParaRPr>
          </a:p>
        </p:txBody>
      </p:sp>
      <p:pic>
        <p:nvPicPr>
          <p:cNvPr id="2" name="bell-transition-141421">
            <a:hlinkClick r:id="" action="ppaction://media"/>
            <a:extLst>
              <a:ext uri="{FF2B5EF4-FFF2-40B4-BE49-F238E27FC236}">
                <a16:creationId xmlns:a16="http://schemas.microsoft.com/office/drawing/2014/main" id="{0C87BED0-F00B-2B27-679C-B359424558F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763500" y="5363400"/>
            <a:ext cx="609600" cy="609600"/>
          </a:xfrm>
          <a:prstGeom prst="rect">
            <a:avLst/>
          </a:prstGeom>
        </p:spPr>
      </p:pic>
      <p:pic>
        <p:nvPicPr>
          <p:cNvPr id="5" name="Picture 4" descr="A person smiling in front of a house&#10;&#10;AI-generated content may be incorrect.">
            <a:extLst>
              <a:ext uri="{FF2B5EF4-FFF2-40B4-BE49-F238E27FC236}">
                <a16:creationId xmlns:a16="http://schemas.microsoft.com/office/drawing/2014/main" id="{B58EB3C8-96A2-347C-A9A0-B392D60A718A}"/>
              </a:ext>
            </a:extLst>
          </p:cNvPr>
          <p:cNvPicPr>
            <a:picLocks noChangeAspect="1"/>
          </p:cNvPicPr>
          <p:nvPr/>
        </p:nvPicPr>
        <p:blipFill>
          <a:blip r:embed="rId8">
            <a:extLst>
              <a:ext uri="{28A0092B-C50C-407E-A947-70E740481C1C}">
                <a14:useLocalDpi xmlns:a14="http://schemas.microsoft.com/office/drawing/2010/main" val="0"/>
              </a:ext>
            </a:extLst>
          </a:blip>
          <a:srcRect l="3232" t="1840" r="3937"/>
          <a:stretch>
            <a:fillRect/>
          </a:stretch>
        </p:blipFill>
        <p:spPr>
          <a:xfrm>
            <a:off x="1721113" y="568502"/>
            <a:ext cx="3066647" cy="54044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Audio 10">
            <a:hlinkClick r:id="" action="ppaction://media"/>
            <a:extLst>
              <a:ext uri="{FF2B5EF4-FFF2-40B4-BE49-F238E27FC236}">
                <a16:creationId xmlns:a16="http://schemas.microsoft.com/office/drawing/2014/main" id="{A71113FE-C0EE-444C-D2DE-BB9179CEC1FF}"/>
              </a:ext>
            </a:extLst>
          </p:cNvPr>
          <p:cNvPicPr>
            <a:picLocks noChangeAspect="1"/>
          </p:cNvPicPr>
          <p:nvPr>
            <a:audioFile r:link="rId4"/>
            <p:extLst>
              <p:ext uri="{DAA4B4D4-6D71-4841-9C94-3DE7FCFB9230}">
                <p14:media xmlns:p14="http://schemas.microsoft.com/office/powerpoint/2010/main" r:embed="rId3"/>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7788795"/>
      </p:ext>
    </p:extLst>
  </p:cSld>
  <p:clrMapOvr>
    <a:masterClrMapping/>
  </p:clrMapOvr>
  <mc:AlternateContent xmlns:mc="http://schemas.openxmlformats.org/markup-compatibility/2006" xmlns:p14="http://schemas.microsoft.com/office/powerpoint/2010/main">
    <mc:Choice Requires="p14">
      <p:transition spd="med" p14:dur="700" advTm="36268">
        <p:fade/>
      </p:transition>
    </mc:Choice>
    <mc:Fallback xmlns="">
      <p:transition spd="med" advTm="362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24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2"/>
                </p:tgtEl>
              </p:cMediaNode>
            </p:audio>
            <p:audio isNarration="1">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extLst>
    <p:ext uri="{E180D4A7-C9FB-4DFB-919C-405C955672EB}">
      <p14:showEvtLst xmlns:p14="http://schemas.microsoft.com/office/powerpoint/2010/main">
        <p14:playEvt time="48" objId="2"/>
        <p14:stopEvt time="2553" objId="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Hourglass">
            <a:extLst>
              <a:ext uri="{FF2B5EF4-FFF2-40B4-BE49-F238E27FC236}">
                <a16:creationId xmlns:a16="http://schemas.microsoft.com/office/drawing/2014/main" id="{C54D82A7-A070-4447-B6FC-DD0A0A1EE190}"/>
              </a:ext>
            </a:extLst>
          </p:cNvPr>
          <p:cNvPicPr>
            <a:picLocks noChangeAspect="1"/>
          </p:cNvPicPr>
          <p:nvPr/>
        </p:nvPicPr>
        <p:blipFill rotWithShape="1">
          <a:blip r:embed="rId3">
            <a:extLst>
              <a:ext uri="{28A0092B-C50C-407E-A947-70E740481C1C}">
                <a14:useLocalDpi xmlns:a14="http://schemas.microsoft.com/office/drawing/2010/main" val="0"/>
              </a:ext>
            </a:extLst>
          </a:blip>
          <a:srcRect l="14711" r="3414" b="9089"/>
          <a:stretch/>
        </p:blipFill>
        <p:spPr>
          <a:xfrm>
            <a:off x="3523488" y="10"/>
            <a:ext cx="8668512" cy="6857990"/>
          </a:xfrm>
          <a:prstGeom prst="rect">
            <a:avLst/>
          </a:prstGeom>
        </p:spPr>
      </p:pic>
      <p:sp>
        <p:nvSpPr>
          <p:cNvPr id="18" name="Rectangle 17">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45A65EE0-C245-48A8-9171-BE937C5BF826}"/>
              </a:ext>
            </a:extLst>
          </p:cNvPr>
          <p:cNvSpPr>
            <a:spLocks noGrp="1"/>
          </p:cNvSpPr>
          <p:nvPr>
            <p:ph type="title"/>
          </p:nvPr>
        </p:nvSpPr>
        <p:spPr>
          <a:xfrm>
            <a:off x="371093" y="464459"/>
            <a:ext cx="5187877" cy="847199"/>
          </a:xfrm>
        </p:spPr>
        <p:txBody>
          <a:bodyPr anchor="b">
            <a:normAutofit/>
          </a:bodyPr>
          <a:lstStyle/>
          <a:p>
            <a:r>
              <a:rPr lang="en-US" sz="4800" dirty="0">
                <a:solidFill>
                  <a:srgbClr val="6C804A"/>
                </a:solidFill>
              </a:rPr>
              <a:t>Meeting Agenda</a:t>
            </a:r>
          </a:p>
        </p:txBody>
      </p:sp>
      <p:sp>
        <p:nvSpPr>
          <p:cNvPr id="11" name="Content Placeholder 10">
            <a:extLst>
              <a:ext uri="{FF2B5EF4-FFF2-40B4-BE49-F238E27FC236}">
                <a16:creationId xmlns:a16="http://schemas.microsoft.com/office/drawing/2014/main" id="{7BECDE22-2D75-4A58-AA2E-AFF24BEB9A6C}"/>
              </a:ext>
            </a:extLst>
          </p:cNvPr>
          <p:cNvSpPr>
            <a:spLocks noGrp="1"/>
          </p:cNvSpPr>
          <p:nvPr>
            <p:ph idx="1"/>
          </p:nvPr>
        </p:nvSpPr>
        <p:spPr>
          <a:xfrm>
            <a:off x="687402" y="1814285"/>
            <a:ext cx="7370747" cy="4499429"/>
          </a:xfrm>
        </p:spPr>
        <p:txBody>
          <a:bodyPr anchor="t">
            <a:noAutofit/>
          </a:bodyPr>
          <a:lstStyle/>
          <a:p>
            <a:pPr marL="514350" indent="-514350">
              <a:lnSpc>
                <a:spcPct val="100000"/>
              </a:lnSpc>
              <a:spcBef>
                <a:spcPts val="0"/>
              </a:spcBef>
              <a:spcAft>
                <a:spcPts val="1000"/>
              </a:spcAft>
              <a:buFont typeface="+mj-lt"/>
              <a:buAutoNum type="arabicPeriod"/>
            </a:pPr>
            <a:r>
              <a:rPr lang="en-US" sz="2400" dirty="0"/>
              <a:t>Company Updates</a:t>
            </a:r>
          </a:p>
          <a:p>
            <a:pPr marL="514350" indent="-514350">
              <a:lnSpc>
                <a:spcPct val="100000"/>
              </a:lnSpc>
              <a:spcBef>
                <a:spcPts val="0"/>
              </a:spcBef>
              <a:spcAft>
                <a:spcPts val="1000"/>
              </a:spcAft>
              <a:buFont typeface="+mj-lt"/>
              <a:buAutoNum type="arabicPeriod"/>
            </a:pPr>
            <a:r>
              <a:rPr lang="en-US" sz="2400" dirty="0"/>
              <a:t>Marketing Updates</a:t>
            </a:r>
          </a:p>
          <a:p>
            <a:pPr marL="514350" indent="-514350">
              <a:lnSpc>
                <a:spcPct val="100000"/>
              </a:lnSpc>
              <a:spcBef>
                <a:spcPts val="0"/>
              </a:spcBef>
              <a:spcAft>
                <a:spcPts val="1000"/>
              </a:spcAft>
              <a:buFont typeface="+mj-lt"/>
              <a:buAutoNum type="arabicPeriod"/>
            </a:pPr>
            <a:r>
              <a:rPr lang="en-US" sz="2400" dirty="0"/>
              <a:t>Wants &amp; Needs</a:t>
            </a:r>
          </a:p>
          <a:p>
            <a:pPr marL="514350" indent="-514350">
              <a:lnSpc>
                <a:spcPct val="100000"/>
              </a:lnSpc>
              <a:spcBef>
                <a:spcPts val="0"/>
              </a:spcBef>
              <a:spcAft>
                <a:spcPts val="1000"/>
              </a:spcAft>
              <a:buFont typeface="+mj-lt"/>
              <a:buAutoNum type="arabicPeriod"/>
            </a:pPr>
            <a:r>
              <a:rPr lang="en-US" sz="2400" dirty="0"/>
              <a:t>Real Estate Trends</a:t>
            </a:r>
          </a:p>
          <a:p>
            <a:pPr marL="514350" indent="-514350">
              <a:lnSpc>
                <a:spcPct val="100000"/>
              </a:lnSpc>
              <a:spcBef>
                <a:spcPts val="0"/>
              </a:spcBef>
              <a:spcAft>
                <a:spcPts val="1000"/>
              </a:spcAft>
              <a:buFont typeface="+mj-lt"/>
              <a:buAutoNum type="arabicPeriod"/>
            </a:pPr>
            <a:r>
              <a:rPr lang="en-US" sz="2400" dirty="0"/>
              <a:t>Education Opportunities</a:t>
            </a:r>
          </a:p>
          <a:p>
            <a:pPr marL="514350" indent="-514350">
              <a:lnSpc>
                <a:spcPct val="100000"/>
              </a:lnSpc>
              <a:spcBef>
                <a:spcPts val="0"/>
              </a:spcBef>
              <a:spcAft>
                <a:spcPts val="1000"/>
              </a:spcAft>
              <a:buFont typeface="+mj-lt"/>
              <a:buAutoNum type="arabicPeriod"/>
            </a:pPr>
            <a:r>
              <a:rPr lang="en-US" sz="2400" dirty="0"/>
              <a:t>Agent Development</a:t>
            </a:r>
            <a:endParaRPr lang="en-US" sz="2400" i="1" dirty="0"/>
          </a:p>
          <a:p>
            <a:pPr marL="514350" indent="-514350">
              <a:lnSpc>
                <a:spcPct val="100000"/>
              </a:lnSpc>
              <a:spcBef>
                <a:spcPts val="0"/>
              </a:spcBef>
              <a:spcAft>
                <a:spcPts val="1000"/>
              </a:spcAft>
              <a:buFont typeface="+mj-lt"/>
              <a:buAutoNum type="arabicPeriod"/>
            </a:pPr>
            <a:r>
              <a:rPr lang="en-US" sz="2400" dirty="0"/>
              <a:t>Old Business</a:t>
            </a:r>
          </a:p>
          <a:p>
            <a:pPr marL="514350" indent="-514350">
              <a:lnSpc>
                <a:spcPct val="100000"/>
              </a:lnSpc>
              <a:spcBef>
                <a:spcPts val="0"/>
              </a:spcBef>
              <a:spcAft>
                <a:spcPts val="1000"/>
              </a:spcAft>
              <a:buFont typeface="+mj-lt"/>
              <a:buAutoNum type="arabicPeriod"/>
            </a:pPr>
            <a:r>
              <a:rPr lang="en-US" sz="2400" dirty="0"/>
              <a:t>New Business</a:t>
            </a:r>
          </a:p>
          <a:p>
            <a:pPr marL="514350" indent="-514350">
              <a:lnSpc>
                <a:spcPct val="100000"/>
              </a:lnSpc>
              <a:spcBef>
                <a:spcPts val="0"/>
              </a:spcBef>
              <a:spcAft>
                <a:spcPts val="1000"/>
              </a:spcAft>
              <a:buFont typeface="+mj-lt"/>
              <a:buAutoNum type="arabicPeriod"/>
            </a:pPr>
            <a:r>
              <a:rPr lang="en-US" sz="2400" dirty="0"/>
              <a:t>Adjourn</a:t>
            </a:r>
          </a:p>
        </p:txBody>
      </p:sp>
      <p:cxnSp>
        <p:nvCxnSpPr>
          <p:cNvPr id="13" name="Straight Connector 12">
            <a:extLst>
              <a:ext uri="{FF2B5EF4-FFF2-40B4-BE49-F238E27FC236}">
                <a16:creationId xmlns:a16="http://schemas.microsoft.com/office/drawing/2014/main" id="{268443DB-C662-4FAD-A2E4-BEE5FA41F803}"/>
              </a:ext>
            </a:extLst>
          </p:cNvPr>
          <p:cNvCxnSpPr>
            <a:cxnSpLocks/>
          </p:cNvCxnSpPr>
          <p:nvPr/>
        </p:nvCxnSpPr>
        <p:spPr>
          <a:xfrm>
            <a:off x="371093" y="1538516"/>
            <a:ext cx="4247453" cy="0"/>
          </a:xfrm>
          <a:prstGeom prst="line">
            <a:avLst/>
          </a:prstGeom>
          <a:ln w="28575">
            <a:solidFill>
              <a:srgbClr val="6C804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34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A3443-E579-4B1B-BFE4-D2F42CA5C9B1}"/>
              </a:ext>
            </a:extLst>
          </p:cNvPr>
          <p:cNvSpPr>
            <a:spLocks noGrp="1"/>
          </p:cNvSpPr>
          <p:nvPr>
            <p:ph type="title"/>
          </p:nvPr>
        </p:nvSpPr>
        <p:spPr>
          <a:xfrm>
            <a:off x="4965430" y="629268"/>
            <a:ext cx="6586491" cy="1286160"/>
          </a:xfrm>
        </p:spPr>
        <p:txBody>
          <a:bodyPr spcFirstLastPara="1" vert="horz" lIns="91440" tIns="45720" rIns="91440" bIns="45720" rtlCol="0" anchor="b" anchorCtr="0">
            <a:normAutofit/>
          </a:bodyPr>
          <a:lstStyle/>
          <a:p>
            <a:pPr>
              <a:spcBef>
                <a:spcPct val="0"/>
              </a:spcBef>
            </a:pPr>
            <a:r>
              <a:rPr lang="en-US" sz="5400" b="0" i="0" u="none" strike="noStrike" kern="1200" cap="none" dirty="0">
                <a:latin typeface="+mj-lt"/>
                <a:ea typeface="+mj-ea"/>
                <a:cs typeface="+mj-cs"/>
                <a:sym typeface="Twentieth Century"/>
              </a:rPr>
              <a:t>Company Updates</a:t>
            </a:r>
          </a:p>
        </p:txBody>
      </p:sp>
      <p:sp>
        <p:nvSpPr>
          <p:cNvPr id="8" name="Content Placeholder 7">
            <a:extLst>
              <a:ext uri="{FF2B5EF4-FFF2-40B4-BE49-F238E27FC236}">
                <a16:creationId xmlns:a16="http://schemas.microsoft.com/office/drawing/2014/main" id="{33AB9420-B97D-4489-88AB-0E7DAC09D0F4}"/>
              </a:ext>
            </a:extLst>
          </p:cNvPr>
          <p:cNvSpPr>
            <a:spLocks noGrp="1"/>
          </p:cNvSpPr>
          <p:nvPr>
            <p:ph idx="1"/>
          </p:nvPr>
        </p:nvSpPr>
        <p:spPr>
          <a:xfrm>
            <a:off x="4965431" y="2438400"/>
            <a:ext cx="6586489" cy="3785419"/>
          </a:xfrm>
        </p:spPr>
        <p:txBody>
          <a:bodyPr>
            <a:normAutofit/>
          </a:bodyPr>
          <a:lstStyle/>
          <a:p>
            <a:endParaRPr lang="en-US" sz="3200" dirty="0"/>
          </a:p>
        </p:txBody>
      </p:sp>
      <p:pic>
        <p:nvPicPr>
          <p:cNvPr id="7" name="Picture 6" descr="Conference room table">
            <a:extLst>
              <a:ext uri="{FF2B5EF4-FFF2-40B4-BE49-F238E27FC236}">
                <a16:creationId xmlns:a16="http://schemas.microsoft.com/office/drawing/2014/main" id="{A3B0CB73-EAAC-44BB-BEF2-3D5B2B8DEE0B}"/>
              </a:ext>
            </a:extLst>
          </p:cNvPr>
          <p:cNvPicPr>
            <a:picLocks noChangeAspect="1"/>
          </p:cNvPicPr>
          <p:nvPr/>
        </p:nvPicPr>
        <p:blipFill rotWithShape="1">
          <a:blip r:embed="rId3">
            <a:extLst>
              <a:ext uri="{28A0092B-C50C-407E-A947-70E740481C1C}">
                <a14:useLocalDpi xmlns:a14="http://schemas.microsoft.com/office/drawing/2010/main" val="0"/>
              </a:ext>
            </a:extLst>
          </a:blip>
          <a:srcRect l="39673"/>
          <a:stretch/>
        </p:blipFill>
        <p:spPr>
          <a:xfrm>
            <a:off x="20"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8886A23-F7BB-44CC-BE7F-FD7F54D88506}"/>
              </a:ext>
            </a:extLst>
          </p:cNvPr>
          <p:cNvSpPr txBox="1"/>
          <p:nvPr/>
        </p:nvSpPr>
        <p:spPr>
          <a:xfrm>
            <a:off x="4965431" y="2438400"/>
            <a:ext cx="6586489" cy="3785419"/>
          </a:xfrm>
          <a:prstGeom prst="rect">
            <a:avLst/>
          </a:prstGeom>
        </p:spPr>
        <p:txBody>
          <a:bodyPr spcFirstLastPara="1" vert="horz" lIns="91440" tIns="45720" rIns="91440" bIns="45720" rtlCol="0" anchorCtr="0">
            <a:normAutofit/>
          </a:bodyPr>
          <a:lstStyle/>
          <a:p>
            <a:pPr marL="457200" indent="-228600">
              <a:lnSpc>
                <a:spcPct val="90000"/>
              </a:lnSpc>
              <a:spcBef>
                <a:spcPts val="1000"/>
              </a:spcBef>
              <a:buClr>
                <a:schemeClr val="dk1"/>
              </a:buClr>
              <a:buSzPts val="2400"/>
              <a:buFont typeface="Arial" panose="020B0604020202020204" pitchFamily="34" charset="0"/>
              <a:buChar char="•"/>
            </a:pPr>
            <a:endParaRPr lang="en-US" sz="2000" b="0" i="0" u="none" strike="noStrike" cap="none" dirty="0">
              <a:sym typeface="Rockwell"/>
            </a:endParaRPr>
          </a:p>
        </p:txBody>
      </p:sp>
    </p:spTree>
    <p:extLst>
      <p:ext uri="{BB962C8B-B14F-4D97-AF65-F5344CB8AC3E}">
        <p14:creationId xmlns:p14="http://schemas.microsoft.com/office/powerpoint/2010/main" val="57651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Content Placeholder 36" descr="Colorful pins connected with a thread">
            <a:extLst>
              <a:ext uri="{FF2B5EF4-FFF2-40B4-BE49-F238E27FC236}">
                <a16:creationId xmlns:a16="http://schemas.microsoft.com/office/drawing/2014/main" id="{F74BD6D5-3D30-43DA-963D-257ECF57BB9B}"/>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r="23298" b="9091"/>
          <a:stretch/>
        </p:blipFill>
        <p:spPr>
          <a:xfrm>
            <a:off x="3523486" y="0"/>
            <a:ext cx="8668512" cy="6857990"/>
          </a:xfrm>
          <a:prstGeom prst="rect">
            <a:avLst/>
          </a:prstGeom>
        </p:spPr>
      </p:pic>
      <p:sp>
        <p:nvSpPr>
          <p:cNvPr id="44" name="Rectangle 4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7DA2A89-BAB0-4381-8D10-513A85F2D16E}"/>
              </a:ext>
            </a:extLst>
          </p:cNvPr>
          <p:cNvSpPr>
            <a:spLocks noGrp="1"/>
          </p:cNvSpPr>
          <p:nvPr>
            <p:ph type="title"/>
          </p:nvPr>
        </p:nvSpPr>
        <p:spPr>
          <a:xfrm>
            <a:off x="371093" y="843534"/>
            <a:ext cx="5724907" cy="923544"/>
          </a:xfrm>
        </p:spPr>
        <p:txBody>
          <a:bodyPr vert="horz" lIns="91440" tIns="45720" rIns="91440" bIns="45720" rtlCol="0" anchor="b">
            <a:normAutofit/>
          </a:bodyPr>
          <a:lstStyle/>
          <a:p>
            <a:r>
              <a:rPr lang="en-US" sz="5400" dirty="0">
                <a:solidFill>
                  <a:srgbClr val="2686C5"/>
                </a:solidFill>
              </a:rPr>
              <a:t>Marketing Updates</a:t>
            </a:r>
          </a:p>
        </p:txBody>
      </p:sp>
      <p:sp>
        <p:nvSpPr>
          <p:cNvPr id="46" name="Rectangle 45" hidden="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Content Placeholder 23">
            <a:extLst>
              <a:ext uri="{FF2B5EF4-FFF2-40B4-BE49-F238E27FC236}">
                <a16:creationId xmlns:a16="http://schemas.microsoft.com/office/drawing/2014/main" id="{15798FAF-C1DD-47FE-AC29-B83319034075}"/>
              </a:ext>
            </a:extLst>
          </p:cNvPr>
          <p:cNvSpPr>
            <a:spLocks noGrp="1"/>
          </p:cNvSpPr>
          <p:nvPr>
            <p:ph sz="half" idx="2"/>
          </p:nvPr>
        </p:nvSpPr>
        <p:spPr>
          <a:xfrm>
            <a:off x="371094" y="2351314"/>
            <a:ext cx="5724906" cy="3573998"/>
          </a:xfrm>
        </p:spPr>
        <p:txBody>
          <a:bodyPr vert="horz" lIns="91440" tIns="45720" rIns="91440" bIns="45720" rtlCol="0" anchor="t">
            <a:normAutofit/>
          </a:bodyPr>
          <a:lstStyle/>
          <a:p>
            <a:endParaRPr lang="en-US" sz="3200" dirty="0"/>
          </a:p>
        </p:txBody>
      </p:sp>
      <p:cxnSp>
        <p:nvCxnSpPr>
          <p:cNvPr id="39" name="Straight Arrow Connector 38">
            <a:extLst>
              <a:ext uri="{FF2B5EF4-FFF2-40B4-BE49-F238E27FC236}">
                <a16:creationId xmlns:a16="http://schemas.microsoft.com/office/drawing/2014/main" id="{E36C33EB-333D-4896-82A3-E2B7DA7E786E}"/>
              </a:ext>
            </a:extLst>
          </p:cNvPr>
          <p:cNvCxnSpPr/>
          <p:nvPr/>
        </p:nvCxnSpPr>
        <p:spPr>
          <a:xfrm>
            <a:off x="371093" y="1930400"/>
            <a:ext cx="5724907" cy="0"/>
          </a:xfrm>
          <a:prstGeom prst="straightConnector1">
            <a:avLst/>
          </a:prstGeom>
          <a:ln w="28575">
            <a:solidFill>
              <a:schemeClr val="bg1">
                <a:lumMod val="8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9219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houses with a question mark&#10;&#10;Description automatically generated">
            <a:extLst>
              <a:ext uri="{FF2B5EF4-FFF2-40B4-BE49-F238E27FC236}">
                <a16:creationId xmlns:a16="http://schemas.microsoft.com/office/drawing/2014/main" id="{6E0EF09B-289F-C3C6-B177-02FD142AA59A}"/>
              </a:ext>
            </a:extLst>
          </p:cNvPr>
          <p:cNvPicPr>
            <a:picLocks noChangeAspect="1"/>
          </p:cNvPicPr>
          <p:nvPr/>
        </p:nvPicPr>
        <p:blipFill rotWithShape="1">
          <a:blip r:embed="rId3">
            <a:extLst>
              <a:ext uri="{28A0092B-C50C-407E-A947-70E740481C1C}">
                <a14:useLocalDpi xmlns:a14="http://schemas.microsoft.com/office/drawing/2010/main" val="0"/>
              </a:ext>
            </a:extLst>
          </a:blip>
          <a:srcRect t="6252" r="2" b="9367"/>
          <a:stretch/>
        </p:blipFill>
        <p:spPr>
          <a:xfrm>
            <a:off x="1" y="0"/>
            <a:ext cx="12192000" cy="6858000"/>
          </a:xfrm>
          <a:prstGeom prst="rect">
            <a:avLst/>
          </a:prstGeom>
        </p:spPr>
      </p:pic>
      <p:sp>
        <p:nvSpPr>
          <p:cNvPr id="2" name="Title 1">
            <a:extLst>
              <a:ext uri="{FF2B5EF4-FFF2-40B4-BE49-F238E27FC236}">
                <a16:creationId xmlns:a16="http://schemas.microsoft.com/office/drawing/2014/main" id="{167A7C65-D3DD-E0D7-56AC-2335A3A3387B}"/>
              </a:ext>
            </a:extLst>
          </p:cNvPr>
          <p:cNvSpPr>
            <a:spLocks noGrp="1"/>
          </p:cNvSpPr>
          <p:nvPr>
            <p:ph type="title"/>
          </p:nvPr>
        </p:nvSpPr>
        <p:spPr>
          <a:xfrm>
            <a:off x="838200" y="582840"/>
            <a:ext cx="10515600" cy="1325563"/>
          </a:xfrm>
        </p:spPr>
        <p:txBody>
          <a:bodyPr>
            <a:normAutofit/>
          </a:bodyPr>
          <a:lstStyle/>
          <a:p>
            <a:r>
              <a:rPr lang="en-US" sz="6000" dirty="0">
                <a:solidFill>
                  <a:srgbClr val="F8FAF3"/>
                </a:solidFill>
              </a:rPr>
              <a:t>Wants &amp; Needs</a:t>
            </a:r>
          </a:p>
        </p:txBody>
      </p:sp>
    </p:spTree>
    <p:extLst>
      <p:ext uri="{BB962C8B-B14F-4D97-AF65-F5344CB8AC3E}">
        <p14:creationId xmlns:p14="http://schemas.microsoft.com/office/powerpoint/2010/main" val="2641437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Online Media 1" title="Real Estate National Data Trends - July 2025">
            <a:hlinkClick r:id="" action="ppaction://media"/>
            <a:extLst>
              <a:ext uri="{FF2B5EF4-FFF2-40B4-BE49-F238E27FC236}">
                <a16:creationId xmlns:a16="http://schemas.microsoft.com/office/drawing/2014/main" id="{2E6BA49B-4598-23AF-79E1-BB0E8E84781B}"/>
              </a:ext>
            </a:extLst>
          </p:cNvPr>
          <p:cNvPicPr>
            <a:picLocks noRot="1" noChangeAspect="1"/>
          </p:cNvPicPr>
          <p:nvPr>
            <a:videoFile r:link="rId1"/>
          </p:nvPr>
        </p:nvPicPr>
        <p:blipFill>
          <a:blip r:embed="rId4"/>
          <a:stretch>
            <a:fillRect/>
          </a:stretch>
        </p:blipFill>
        <p:spPr>
          <a:xfrm>
            <a:off x="9525" y="0"/>
            <a:ext cx="12172950" cy="6858000"/>
          </a:xfrm>
          <a:prstGeom prst="rect">
            <a:avLst/>
          </a:prstGeom>
        </p:spPr>
      </p:pic>
    </p:spTree>
    <p:extLst>
      <p:ext uri="{BB962C8B-B14F-4D97-AF65-F5344CB8AC3E}">
        <p14:creationId xmlns:p14="http://schemas.microsoft.com/office/powerpoint/2010/main" val="277137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Local Market Report</a:t>
            </a:r>
            <a:endParaRPr lang="en-US" sz="5400" b="1" dirty="0"/>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a:extLst>
              <a:ext uri="{FF2B5EF4-FFF2-40B4-BE49-F238E27FC236}">
                <a16:creationId xmlns:a16="http://schemas.microsoft.com/office/drawing/2014/main" id="{2E830A02-398F-438E-897B-2899CBDCE48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t="28" b="28"/>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4BD6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463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7D3D-F327-4FBF-AF1D-DB9E94B6B7F0}"/>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dirty="0"/>
              <a:t>Real Estate Trends</a:t>
            </a:r>
            <a:br>
              <a:rPr lang="en-US" sz="5400" dirty="0"/>
            </a:br>
            <a:r>
              <a:rPr lang="en-US" sz="6000" b="1" dirty="0"/>
              <a:t>Company</a:t>
            </a:r>
            <a:r>
              <a:rPr lang="en-US" sz="6000" dirty="0"/>
              <a:t> </a:t>
            </a:r>
            <a:r>
              <a:rPr lang="en-US" sz="6000" b="1" dirty="0"/>
              <a:t>Production</a:t>
            </a:r>
          </a:p>
        </p:txBody>
      </p:sp>
      <p:sp>
        <p:nvSpPr>
          <p:cNvPr id="11" name="Content Placeholder 10">
            <a:extLst>
              <a:ext uri="{FF2B5EF4-FFF2-40B4-BE49-F238E27FC236}">
                <a16:creationId xmlns:a16="http://schemas.microsoft.com/office/drawing/2014/main" id="{B7542FCC-4094-43F0-A424-CF3109F8F3ED}"/>
              </a:ext>
            </a:extLst>
          </p:cNvPr>
          <p:cNvSpPr>
            <a:spLocks noGrp="1"/>
          </p:cNvSpPr>
          <p:nvPr>
            <p:ph sz="half" idx="2"/>
          </p:nvPr>
        </p:nvSpPr>
        <p:spPr>
          <a:xfrm>
            <a:off x="4965431" y="2438400"/>
            <a:ext cx="6586489" cy="3785419"/>
          </a:xfrm>
        </p:spPr>
        <p:txBody>
          <a:bodyPr vert="horz" lIns="91440" tIns="45720" rIns="91440" bIns="45720" rtlCol="0">
            <a:normAutofit/>
          </a:bodyPr>
          <a:lstStyle/>
          <a:p>
            <a:endParaRPr lang="en-US" sz="3200" dirty="0"/>
          </a:p>
        </p:txBody>
      </p:sp>
      <p:pic>
        <p:nvPicPr>
          <p:cNvPr id="13" name="Content Placeholder 12" descr="Close up of a toy house with a green roof">
            <a:extLst>
              <a:ext uri="{FF2B5EF4-FFF2-40B4-BE49-F238E27FC236}">
                <a16:creationId xmlns:a16="http://schemas.microsoft.com/office/drawing/2014/main" id="{2E830A02-398F-438E-897B-2899CBDCE48A}"/>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5368" t="-1" r="39512" b="-1"/>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2C65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342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Custom 6">
      <a:dk1>
        <a:srgbClr val="000000"/>
      </a:dk1>
      <a:lt1>
        <a:srgbClr val="FFFFFF"/>
      </a:lt1>
      <a:dk2>
        <a:srgbClr val="395861"/>
      </a:dk2>
      <a:lt2>
        <a:srgbClr val="FFFFFF"/>
      </a:lt2>
      <a:accent1>
        <a:srgbClr val="B1BFB2"/>
      </a:accent1>
      <a:accent2>
        <a:srgbClr val="E0D1A0"/>
      </a:accent2>
      <a:accent3>
        <a:srgbClr val="F1CB89"/>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Custom 1">
      <a:dk1>
        <a:srgbClr val="000000"/>
      </a:dk1>
      <a:lt1>
        <a:srgbClr val="FFFFFF"/>
      </a:lt1>
      <a:dk2>
        <a:srgbClr val="395861"/>
      </a:dk2>
      <a:lt2>
        <a:srgbClr val="FFFFFF"/>
      </a:lt2>
      <a:accent1>
        <a:srgbClr val="B1BFB2"/>
      </a:accent1>
      <a:accent2>
        <a:srgbClr val="E0D1A0"/>
      </a:accent2>
      <a:accent3>
        <a:srgbClr val="CAAF5D"/>
      </a:accent3>
      <a:accent4>
        <a:srgbClr val="661E25"/>
      </a:accent4>
      <a:accent5>
        <a:srgbClr val="CB3C49"/>
      </a:accent5>
      <a:accent6>
        <a:srgbClr val="DA565D"/>
      </a:accent6>
      <a:hlink>
        <a:srgbClr val="6C92A1"/>
      </a:hlink>
      <a:folHlink>
        <a:srgbClr val="7F7F7F"/>
      </a:folHlink>
    </a:clrScheme>
    <a:fontScheme name="Sales Meeting">
      <a:majorFont>
        <a:latin typeface="Tw Cen MT"/>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20214</TotalTime>
  <Words>970</Words>
  <Application>Microsoft Office PowerPoint</Application>
  <PresentationFormat>Widescreen</PresentationFormat>
  <Paragraphs>103</Paragraphs>
  <Slides>22</Slides>
  <Notes>22</Notes>
  <HiddenSlides>0</HiddenSlides>
  <MMClips>13</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22</vt:i4>
      </vt:variant>
    </vt:vector>
  </HeadingPairs>
  <TitlesOfParts>
    <vt:vector size="34" baseType="lpstr">
      <vt:lpstr>Arial</vt:lpstr>
      <vt:lpstr>Calibri</vt:lpstr>
      <vt:lpstr>Rockwell</vt:lpstr>
      <vt:lpstr>Söhne</vt:lpstr>
      <vt:lpstr>Times New Roman</vt:lpstr>
      <vt:lpstr>Tw Cen MT</vt:lpstr>
      <vt:lpstr>Twentieth Century</vt:lpstr>
      <vt:lpstr>1_Office Theme</vt:lpstr>
      <vt:lpstr>Office Theme</vt:lpstr>
      <vt:lpstr>3_Office Theme</vt:lpstr>
      <vt:lpstr>2_Office Theme</vt:lpstr>
      <vt:lpstr>4_Office Theme</vt:lpstr>
      <vt:lpstr>Welcome</vt:lpstr>
      <vt:lpstr>Good News!</vt:lpstr>
      <vt:lpstr>Meeting Agenda</vt:lpstr>
      <vt:lpstr>Company Updates</vt:lpstr>
      <vt:lpstr>Marketing Updates</vt:lpstr>
      <vt:lpstr>Wants &amp; Needs</vt:lpstr>
      <vt:lpstr>PowerPoint Presentation</vt:lpstr>
      <vt:lpstr>Real Estate Trends Local Market Report</vt:lpstr>
      <vt:lpstr>Real Estate Trends Company Production</vt:lpstr>
      <vt:lpstr>Real Estate Trends Company Data</vt:lpstr>
      <vt:lpstr>Education Opportunities</vt:lpstr>
      <vt:lpstr>PowerPoint Presentation</vt:lpstr>
      <vt:lpstr>PowerPoint Presentation</vt:lpstr>
      <vt:lpstr>PowerPoint Presentation</vt:lpstr>
      <vt:lpstr>PowerPoint Presentation</vt:lpstr>
      <vt:lpstr>Guest Speaker</vt:lpstr>
      <vt:lpstr>PowerPoint Presentation</vt:lpstr>
      <vt:lpstr>Next Meeting</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Spark &amp; Logic</dc:creator>
  <cp:lastModifiedBy>Danielle Fogel</cp:lastModifiedBy>
  <cp:revision>217</cp:revision>
  <dcterms:created xsi:type="dcterms:W3CDTF">2021-11-05T15:17:42Z</dcterms:created>
  <dcterms:modified xsi:type="dcterms:W3CDTF">2025-06-16T16:42:26Z</dcterms:modified>
</cp:coreProperties>
</file>