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6"/>
  </p:notesMasterIdLst>
  <p:sldIdLst>
    <p:sldId id="337" r:id="rId3"/>
    <p:sldId id="336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889"/>
    <a:srgbClr val="F1DDB8"/>
    <a:srgbClr val="FED100"/>
    <a:srgbClr val="FBD63B"/>
    <a:srgbClr val="548235"/>
    <a:srgbClr val="507C8A"/>
    <a:srgbClr val="637C93"/>
    <a:srgbClr val="99AABA"/>
    <a:srgbClr val="D6D4DF"/>
    <a:srgbClr val="F7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118" autoAdjust="0"/>
  </p:normalViewPr>
  <p:slideViewPr>
    <p:cSldViewPr snapToGrid="0">
      <p:cViewPr>
        <p:scale>
          <a:sx n="50" d="100"/>
          <a:sy n="50" d="100"/>
        </p:scale>
        <p:origin x="2856" y="12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Popp" userId="51d8dd1d976d24e1" providerId="LiveId" clId="{A9C68050-18D9-4863-8650-5297DD7915D9}"/>
    <pc:docChg chg="modSld">
      <pc:chgData name="Laurie Popp" userId="51d8dd1d976d24e1" providerId="LiveId" clId="{A9C68050-18D9-4863-8650-5297DD7915D9}" dt="2022-12-01T20:08:10.662" v="15" actId="20577"/>
      <pc:docMkLst>
        <pc:docMk/>
      </pc:docMkLst>
      <pc:sldChg chg="modSp mod">
        <pc:chgData name="Laurie Popp" userId="51d8dd1d976d24e1" providerId="LiveId" clId="{A9C68050-18D9-4863-8650-5297DD7915D9}" dt="2022-12-01T20:08:10.662" v="15" actId="20577"/>
        <pc:sldMkLst>
          <pc:docMk/>
          <pc:sldMk cId="1867883578" sldId="336"/>
        </pc:sldMkLst>
        <pc:spChg chg="mod">
          <ac:chgData name="Laurie Popp" userId="51d8dd1d976d24e1" providerId="LiveId" clId="{A9C68050-18D9-4863-8650-5297DD7915D9}" dt="2022-12-01T20:08:10.662" v="15" actId="20577"/>
          <ac:spMkLst>
            <pc:docMk/>
            <pc:sldMk cId="1867883578" sldId="336"/>
            <ac:spMk id="8" creationId="{7D37D8AF-EFFA-470F-A5FA-756F17738C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E852-4A5E-41B1-BADA-6CCB179127F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96B5-99FC-40EC-8178-B2137DF3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1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9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0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FF-A1BC-4400-89FF-7E7218B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9A3F-CD09-4A99-84CD-C1FCB54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02D2-F66F-4877-B56C-434DAAFE4BA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B003-895F-41C1-9D54-4B3F97FF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CEA0-2716-4669-AD2D-F9557F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E2-1905-4837-A7A6-BB5080D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274-5E2B-45B0-9BEC-05972897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A918-0562-4498-9255-A9DED466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30DF-4378-476A-89C1-F8D6FC19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288F-7C89-47E8-AE6E-7AA47D8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FD575-9795-456C-B666-BA02B36E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9A05-790D-4BE7-B830-8E67D648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644-7CCB-4D6D-B3AD-2F57C24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E5A8-7EC0-4397-9EED-86186095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59C1-5CF9-4B25-9046-2E565BE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9961-616B-4C14-B97D-6AB7209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2A84-CCCA-47F3-B3B0-12AD968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1BC7-8580-4B21-8867-5814CE62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66A3-8AAA-4625-9F5F-255FDB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E51C-F673-4720-ABD3-10A78DB4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5ADC-3576-4D1F-9018-C730AEA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BA4-1944-409C-9E29-F60BEB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6693-B639-4875-9C71-D74F21D43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DC7EE-3F54-46F7-9FAF-5C521439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71733-B76B-432F-85F3-B8FDB9F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A6AA-AD42-4090-B054-5DD0897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87CC-25CA-4D1A-B3A7-F772DAC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FB16-208C-4208-9BD0-13030ECF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B016-26C0-43E8-A1E2-1A13C9B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3F50-8795-4D04-A665-91E38DA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75192-D66E-49F1-B78A-F996EBE4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92C1-3C28-4EBF-A85E-8DFBA37D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9D41-388F-4665-910D-64CAD8C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3AC-13DE-4B96-B87B-6D7B1E95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C9CB-A9A8-4D6D-9109-3AF651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4AD7-7A08-42E4-BC9E-C90827D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51C3-3AB4-4DFF-81E9-58A95EF2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F0C86-B66B-4783-909D-648C818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1999-86AD-478F-9ECD-2F7D1D5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69C6-2F0F-4BAD-80CA-ECA0FEE2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0286-BC6F-451B-BCF3-33570A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D2363-75E6-443C-9A16-09DCB2EB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A926-1A43-4415-A795-53D92C1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FB0D-FB52-41FE-9B8C-4502CB6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0D-F7DD-4CE4-87D0-803CE39D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C28-C34D-4AED-99E9-FDB2F0CD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E244-EB24-4116-9005-940E33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5310-6363-46D0-AAF8-C690C1A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B89-FB38-47FC-A6AD-C692E6AB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32161-D77A-4DD7-BD9D-2AA7088C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61197-D291-45C7-A02C-9893AFB2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8245-5DD9-4E71-AD76-5E6877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33EF-52DE-4FBC-A01B-B6C749A6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24C6-F60C-4FB5-8031-23A0522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DD6-122A-41F1-A830-1AC47FB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E6C7-6418-44E1-B29F-86D14605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E4FF-5D7D-488B-82A8-CA67B9D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54C3-769B-477A-A503-5CF7C4D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8FDA-96A8-4FD2-BA14-652D67B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13BB-0685-466E-9687-B6179929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1A92-8828-40BC-B386-E8E2D346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D3A-1EE1-489E-B646-5753758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799E-054F-4B80-B63D-8F409C61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C2B2-D6F4-41F2-8D2C-D920971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9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3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41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4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800"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7888" y="566926"/>
            <a:ext cx="4657344" cy="13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861"/>
              </a:buClr>
              <a:buSzPts val="4400"/>
              <a:buFont typeface="Twentieth Century"/>
              <a:buNone/>
              <a:defRPr>
                <a:solidFill>
                  <a:srgbClr val="39586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3"/>
          <p:cNvSpPr/>
          <p:nvPr/>
        </p:nvSpPr>
        <p:spPr>
          <a:xfrm>
            <a:off x="6096000" y="566927"/>
            <a:ext cx="6096000" cy="5724145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7889" y="2203894"/>
            <a:ext cx="4658106" cy="408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 panose="02060603020205020403" pitchFamily="18" charset="0"/>
                <a:cs typeface="Rockwell" panose="02060603020205020403" pitchFamily="18" charset="0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7E592-CCFD-4018-95B6-C357ED30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9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bg2"/>
          </a:solidFill>
          <a:latin typeface="Tw Cen MT" panose="020B0602020104020603" pitchFamily="34" charset="0"/>
          <a:ea typeface="Tw Cen MT" panose="020B06020201040206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6B43B-370F-414F-B020-DC37FDE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80CA-C503-415F-B80C-2B51F28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09CD-FFC2-4201-9173-E603B207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35D2-AE06-4D49-8B23-B9D355826EA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9B57-AB46-4AC8-8F25-B97E3F31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7840-1817-46CA-B490-AEF0A8D8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A32A8A7B-A103-A12E-4A28-3C09C8F23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288" b="192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4433-3DA2-BA78-AD09-6D96B9BD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78" y="301752"/>
            <a:ext cx="7557407" cy="265475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7D889"/>
                </a:solidFill>
              </a:rPr>
              <a:t>Mini-Mastermind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Past Buyers Communication Calendar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B12A602C-761C-14E2-F2E2-DBCC5F8FB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1" y="6055174"/>
            <a:ext cx="2589249" cy="5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Light bulb on yellow background with sketched light beams and cord">
            <a:extLst>
              <a:ext uri="{FF2B5EF4-FFF2-40B4-BE49-F238E27FC236}">
                <a16:creationId xmlns:a16="http://schemas.microsoft.com/office/drawing/2014/main" id="{89CF1330-8F9C-4F77-9095-CF6C96DE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r="5461" b="8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7D5F58-DD5E-4B41-943A-AFE79573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89" y="1123596"/>
            <a:ext cx="600719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Mini-Mastermind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37D8AF-EFFA-470F-A5FA-756F17738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989" y="3006660"/>
            <a:ext cx="5129011" cy="33306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200" b="1" dirty="0"/>
              <a:t>Goal: </a:t>
            </a:r>
            <a:r>
              <a:rPr lang="en-US" sz="3200" dirty="0"/>
              <a:t>Increase client retention through thoughtful interaction. 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200" b="1" dirty="0"/>
              <a:t>Objective: </a:t>
            </a:r>
            <a:r>
              <a:rPr lang="en-US" sz="3200" dirty="0"/>
              <a:t>Create a past buyer communication calendar.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en-US" sz="32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389879-6CE3-4E3D-94B7-ACE1A4143852}"/>
              </a:ext>
            </a:extLst>
          </p:cNvPr>
          <p:cNvCxnSpPr>
            <a:cxnSpLocks/>
          </p:cNvCxnSpPr>
          <p:nvPr/>
        </p:nvCxnSpPr>
        <p:spPr>
          <a:xfrm>
            <a:off x="966989" y="2496456"/>
            <a:ext cx="4809697" cy="0"/>
          </a:xfrm>
          <a:prstGeom prst="line">
            <a:avLst/>
          </a:prstGeom>
          <a:ln w="889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8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calendar on top of a flat yellow surface">
            <a:extLst>
              <a:ext uri="{FF2B5EF4-FFF2-40B4-BE49-F238E27FC236}">
                <a16:creationId xmlns:a16="http://schemas.microsoft.com/office/drawing/2014/main" id="{E89090D9-B29D-45E5-BF0D-3A07D5D77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952E8D-E86D-4DCC-967F-5B6292C820EE}"/>
              </a:ext>
            </a:extLst>
          </p:cNvPr>
          <p:cNvSpPr txBox="1"/>
          <p:nvPr/>
        </p:nvSpPr>
        <p:spPr>
          <a:xfrm>
            <a:off x="4672871" y="1120676"/>
            <a:ext cx="64904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+mj-lt"/>
              </a:rPr>
              <a:t>Group Brainstorm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+mj-lt"/>
              </a:rPr>
              <a:t>Identify at least one past buyer touch for each month.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/>
              <a:t>Example: </a:t>
            </a:r>
            <a:r>
              <a:rPr lang="en-US" sz="2800" i="1" dirty="0"/>
              <a:t>January – Send a past buyer either their previous year’s Closing Statement or a CMA if it’s been more than one year since they closed.</a:t>
            </a:r>
          </a:p>
        </p:txBody>
      </p:sp>
    </p:spTree>
    <p:extLst>
      <p:ext uri="{BB962C8B-B14F-4D97-AF65-F5344CB8AC3E}">
        <p14:creationId xmlns:p14="http://schemas.microsoft.com/office/powerpoint/2010/main" val="12321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5327</TotalTime>
  <Words>68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Rockwell</vt:lpstr>
      <vt:lpstr>Times New Roman</vt:lpstr>
      <vt:lpstr>Tw Cen MT</vt:lpstr>
      <vt:lpstr>Twentieth Century</vt:lpstr>
      <vt:lpstr>1_Office Theme</vt:lpstr>
      <vt:lpstr>Office Theme</vt:lpstr>
      <vt:lpstr>Mini-Mastermind Past Buyers Communication Calendar</vt:lpstr>
      <vt:lpstr>Mini-Mastermind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Clever Bird Fogel</dc:creator>
  <cp:lastModifiedBy>Clever Bird Fogel</cp:lastModifiedBy>
  <cp:revision>50</cp:revision>
  <dcterms:created xsi:type="dcterms:W3CDTF">2021-11-05T15:17:42Z</dcterms:created>
  <dcterms:modified xsi:type="dcterms:W3CDTF">2023-01-15T18:36:24Z</dcterms:modified>
</cp:coreProperties>
</file>