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16"/>
  </p:notesMasterIdLst>
  <p:sldIdLst>
    <p:sldId id="285" r:id="rId3"/>
    <p:sldId id="282" r:id="rId4"/>
    <p:sldId id="257" r:id="rId5"/>
    <p:sldId id="258" r:id="rId6"/>
    <p:sldId id="260" r:id="rId7"/>
    <p:sldId id="261" r:id="rId8"/>
    <p:sldId id="281" r:id="rId9"/>
    <p:sldId id="279" r:id="rId10"/>
    <p:sldId id="263" r:id="rId11"/>
    <p:sldId id="280" r:id="rId12"/>
    <p:sldId id="268" r:id="rId13"/>
    <p:sldId id="27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4B2F"/>
    <a:srgbClr val="1B6A90"/>
    <a:srgbClr val="6B0913"/>
    <a:srgbClr val="BB4D5D"/>
    <a:srgbClr val="D73154"/>
    <a:srgbClr val="444B80"/>
    <a:srgbClr val="7C83BA"/>
    <a:srgbClr val="193EA3"/>
    <a:srgbClr val="D88C55"/>
    <a:srgbClr val="F79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3" autoAdjust="0"/>
    <p:restoredTop sz="75276" autoAdjust="0"/>
  </p:normalViewPr>
  <p:slideViewPr>
    <p:cSldViewPr snapToGrid="0">
      <p:cViewPr>
        <p:scale>
          <a:sx n="66" d="100"/>
          <a:sy n="66" d="100"/>
        </p:scale>
        <p:origin x="684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90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Old Business 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&amp;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New Business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689990085?h=4230547408&amp;app_id=122963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9" y="640080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1500" b="1" dirty="0">
                <a:solidFill>
                  <a:srgbClr val="444B80"/>
                </a:solidFill>
              </a:rPr>
              <a:t>April</a:t>
            </a:r>
            <a:br>
              <a:rPr lang="en-US" sz="6600" dirty="0"/>
            </a:br>
            <a:r>
              <a:rPr lang="en-US" sz="6600" dirty="0">
                <a:solidFill>
                  <a:srgbClr val="7C83BA"/>
                </a:solidFill>
              </a:rPr>
              <a:t>Efficient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6BD2B-B9A9-4A97-B724-EC7055B65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47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&lt;INSERT Date &amp; Time&gt;</a:t>
            </a:r>
          </a:p>
          <a:p>
            <a:r>
              <a:rPr lang="en-US" sz="3200" dirty="0">
                <a:solidFill>
                  <a:srgbClr val="FFFFFF"/>
                </a:solidFill>
              </a:rPr>
              <a:t>&lt;INSERT Location&gt;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Value Exchange Marketing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4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953D8-DC68-4625-8BA2-9D8B0669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785" y="2238659"/>
            <a:ext cx="3234871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en-US" sz="5400" dirty="0">
                <a:ln w="0"/>
                <a:solidFill>
                  <a:srgbClr val="9D4B2F"/>
                </a:solidFill>
              </a:rPr>
              <a:t>A clever way to say thanks!</a:t>
            </a:r>
            <a:endParaRPr lang="en-US" sz="5400" dirty="0">
              <a:ln w="22225">
                <a:solidFill>
                  <a:schemeClr val="tx1"/>
                </a:solidFill>
                <a:miter lim="800000"/>
              </a:ln>
              <a:solidFill>
                <a:srgbClr val="9D4B2F"/>
              </a:solidFill>
            </a:endParaRPr>
          </a:p>
        </p:txBody>
      </p:sp>
      <p:pic>
        <p:nvPicPr>
          <p:cNvPr id="6" name="Picture 2" descr="SET of Thanks a Lotto for the Awesome Referral Mailer w/ image 1">
            <a:extLst>
              <a:ext uri="{FF2B5EF4-FFF2-40B4-BE49-F238E27FC236}">
                <a16:creationId xmlns:a16="http://schemas.microsoft.com/office/drawing/2014/main" id="{DB33D12F-0713-49F1-B660-B5679B0C7F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5762"/>
          <a:stretch/>
        </p:blipFill>
        <p:spPr bwMode="auto"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BC602C-E962-4481-9AB0-B6554964B048}"/>
              </a:ext>
            </a:extLst>
          </p:cNvPr>
          <p:cNvSpPr txBox="1"/>
          <p:nvPr/>
        </p:nvSpPr>
        <p:spPr>
          <a:xfrm>
            <a:off x="7539264" y="6257836"/>
            <a:ext cx="45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Photo Credit: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MarketDwellings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Etsy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03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-green skeleton of leaves">
            <a:extLst>
              <a:ext uri="{FF2B5EF4-FFF2-40B4-BE49-F238E27FC236}">
                <a16:creationId xmlns:a16="http://schemas.microsoft.com/office/drawing/2014/main" id="{35FA1E1F-0990-4387-BB1E-25072C0E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71444"/>
            <a:ext cx="9144000" cy="17151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500" kern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6000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2135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Learning: </a:t>
            </a:r>
            <a:r>
              <a:rPr lang="en-US" sz="2400" i="1" dirty="0"/>
              <a:t>5 Dynamite Lead Gen Tips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457" y="3355848"/>
            <a:ext cx="7068547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May Lunch &amp; Learn: </a:t>
            </a:r>
            <a:r>
              <a:rPr lang="en-US" sz="3200" i="1" dirty="0"/>
              <a:t>How to Prepare for and Win a Listing Presentation</a:t>
            </a:r>
          </a:p>
          <a:p>
            <a:pPr marL="0" indent="0">
              <a:buNone/>
            </a:pPr>
            <a:r>
              <a:rPr lang="en-US" sz="3200" dirty="0"/>
              <a:t>&lt;INSERT DATE &amp; TIME&gt;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5 Dynamite Lead Gen Tips">
            <a:hlinkClick r:id="" action="ppaction://media"/>
            <a:extLst>
              <a:ext uri="{FF2B5EF4-FFF2-40B4-BE49-F238E27FC236}">
                <a16:creationId xmlns:a16="http://schemas.microsoft.com/office/drawing/2014/main" id="{E8C0E625-261F-4F88-912B-235D323529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9213" y="269557"/>
            <a:ext cx="11233573" cy="631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Production Updates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5262</TotalTime>
  <Words>128</Words>
  <Application>Microsoft Office PowerPoint</Application>
  <PresentationFormat>Widescreen</PresentationFormat>
  <Paragraphs>41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Rockwell</vt:lpstr>
      <vt:lpstr>Times New Roman</vt:lpstr>
      <vt:lpstr>Tw Cen MT</vt:lpstr>
      <vt:lpstr>Twentieth Century</vt:lpstr>
      <vt:lpstr>1_Office Theme</vt:lpstr>
      <vt:lpstr>Office Theme</vt:lpstr>
      <vt:lpstr>April Efficient Systems</vt:lpstr>
      <vt:lpstr>Welcome</vt:lpstr>
      <vt:lpstr>Meeting Agenda</vt:lpstr>
      <vt:lpstr>Company Updates</vt:lpstr>
      <vt:lpstr>Marketing Updates</vt:lpstr>
      <vt:lpstr>Education Opportunities</vt:lpstr>
      <vt:lpstr>PowerPoint Presentation</vt:lpstr>
      <vt:lpstr>Real Estate Trends Market Report</vt:lpstr>
      <vt:lpstr>Real Estate Trends Production Updates</vt:lpstr>
      <vt:lpstr>Real Estate Trends Company Data</vt:lpstr>
      <vt:lpstr>PowerPoint Presentation</vt:lpstr>
      <vt:lpstr>Next Meeting</vt:lpstr>
      <vt:lpstr>A clever way to say 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Clever Bird Fogel</dc:creator>
  <cp:lastModifiedBy>Danielle Fogel</cp:lastModifiedBy>
  <cp:revision>52</cp:revision>
  <dcterms:created xsi:type="dcterms:W3CDTF">2021-11-05T15:17:42Z</dcterms:created>
  <dcterms:modified xsi:type="dcterms:W3CDTF">2022-03-20T23:45:15Z</dcterms:modified>
</cp:coreProperties>
</file>