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8"/>
  </p:notesMasterIdLst>
  <p:sldIdLst>
    <p:sldId id="283" r:id="rId3"/>
    <p:sldId id="387" r:id="rId4"/>
    <p:sldId id="384" r:id="rId5"/>
    <p:sldId id="388" r:id="rId6"/>
    <p:sldId id="3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49E"/>
    <a:srgbClr val="FFCB03"/>
    <a:srgbClr val="E30101"/>
    <a:srgbClr val="F6F1D3"/>
    <a:srgbClr val="CAB77C"/>
    <a:srgbClr val="F1CB89"/>
    <a:srgbClr val="CBB763"/>
    <a:srgbClr val="F2E8C6"/>
    <a:srgbClr val="BFAA6C"/>
    <a:srgbClr val="293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9" autoAdjust="0"/>
    <p:restoredTop sz="74456" autoAdjust="0"/>
  </p:normalViewPr>
  <p:slideViewPr>
    <p:cSldViewPr snapToGrid="0">
      <p:cViewPr varScale="1">
        <p:scale>
          <a:sx n="87" d="100"/>
          <a:sy n="87" d="100"/>
        </p:scale>
        <p:origin x="12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E852-4A5E-41B1-BADA-6CCB179127F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96B5-99FC-40EC-8178-B2137DF3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6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7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01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4996B5-99FC-40EC-8178-B2137DF398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6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9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0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FF-A1BC-4400-89FF-7E7218B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9A3F-CD09-4A99-84CD-C1FCB54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02D2-F66F-4877-B56C-434DAAFE4BA8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B003-895F-41C1-9D54-4B3F97FF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CEA0-2716-4669-AD2D-F9557F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E2-1905-4837-A7A6-BB5080D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274-5E2B-45B0-9BEC-05972897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A918-0562-4498-9255-A9DED466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30DF-4378-476A-89C1-F8D6FC19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288F-7C89-47E8-AE6E-7AA47D8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FD575-9795-456C-B666-BA02B36E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9A05-790D-4BE7-B830-8E67D648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644-7CCB-4D6D-B3AD-2F57C24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E5A8-7EC0-4397-9EED-86186095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59C1-5CF9-4B25-9046-2E565BE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9961-616B-4C14-B97D-6AB7209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2A84-CCCA-47F3-B3B0-12AD968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1BC7-8580-4B21-8867-5814CE62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66A3-8AAA-4625-9F5F-255FDB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E51C-F673-4720-ABD3-10A78DB4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5ADC-3576-4D1F-9018-C730AEA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BA4-1944-409C-9E29-F60BEB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6693-B639-4875-9C71-D74F21D43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DC7EE-3F54-46F7-9FAF-5C521439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71733-B76B-432F-85F3-B8FDB9F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A6AA-AD42-4090-B054-5DD0897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87CC-25CA-4D1A-B3A7-F772DAC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FB16-208C-4208-9BD0-13030ECF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B016-26C0-43E8-A1E2-1A13C9B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3F50-8795-4D04-A665-91E38DA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75192-D66E-49F1-B78A-F996EBE4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92C1-3C28-4EBF-A85E-8DFBA37D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9D41-388F-4665-910D-64CAD8C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3AC-13DE-4B96-B87B-6D7B1E95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C9CB-A9A8-4D6D-9109-3AF651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4AD7-7A08-42E4-BC9E-C90827D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51C3-3AB4-4DFF-81E9-58A95EF2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F0C86-B66B-4783-909D-648C818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1999-86AD-478F-9ECD-2F7D1D5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69C6-2F0F-4BAD-80CA-ECA0FEE2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0286-BC6F-451B-BCF3-33570A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D2363-75E6-443C-9A16-09DCB2EB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A926-1A43-4415-A795-53D92C1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FB0D-FB52-41FE-9B8C-4502CB6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0D-F7DD-4CE4-87D0-803CE39D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C28-C34D-4AED-99E9-FDB2F0CD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E244-EB24-4116-9005-940E33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5310-6363-46D0-AAF8-C690C1A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B89-FB38-47FC-A6AD-C692E6AB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32161-D77A-4DD7-BD9D-2AA7088C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61197-D291-45C7-A02C-9893AFB2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8245-5DD9-4E71-AD76-5E6877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33EF-52DE-4FBC-A01B-B6C749A6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24C6-F60C-4FB5-8031-23A0522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DD6-122A-41F1-A830-1AC47FB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E6C7-6418-44E1-B29F-86D14605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E4FF-5D7D-488B-82A8-CA67B9D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54C3-769B-477A-A503-5CF7C4D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8FDA-96A8-4FD2-BA14-652D67B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13BB-0685-466E-9687-B6179929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1A92-8828-40BC-B386-E8E2D346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D3A-1EE1-489E-B646-5753758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799E-054F-4B80-B63D-8F409C61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C2B2-D6F4-41F2-8D2C-D920971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9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3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41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4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800"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7888" y="566926"/>
            <a:ext cx="4657344" cy="13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861"/>
              </a:buClr>
              <a:buSzPts val="4400"/>
              <a:buFont typeface="Twentieth Century"/>
              <a:buNone/>
              <a:defRPr>
                <a:solidFill>
                  <a:srgbClr val="39586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3"/>
          <p:cNvSpPr/>
          <p:nvPr/>
        </p:nvSpPr>
        <p:spPr>
          <a:xfrm>
            <a:off x="6096000" y="566927"/>
            <a:ext cx="6096000" cy="5724145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7889" y="2203894"/>
            <a:ext cx="4658106" cy="408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 panose="02060603020205020403" pitchFamily="18" charset="0"/>
                <a:cs typeface="Rockwell" panose="02060603020205020403" pitchFamily="18" charset="0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7E592-CCFD-4018-95B6-C357ED30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9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bg2"/>
          </a:solidFill>
          <a:latin typeface="Tw Cen MT" panose="020B0602020104020603" pitchFamily="34" charset="0"/>
          <a:ea typeface="Tw Cen MT" panose="020B06020201040206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6B43B-370F-414F-B020-DC37FDE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80CA-C503-415F-B80C-2B51F28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09CD-FFC2-4201-9173-E603B207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35D2-AE06-4D49-8B23-B9D355826EA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9B57-AB46-4AC8-8F25-B97E3F31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7840-1817-46CA-B490-AEF0A8D8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B0330650-6E38-4C56-F6E0-BFC77F77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7" b="163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Agent Contest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3528-6799-46B4-8B94-E662192C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&lt;INSERT CONTEST DATES&gt;</a:t>
            </a:r>
          </a:p>
        </p:txBody>
      </p:sp>
    </p:spTree>
    <p:extLst>
      <p:ext uri="{BB962C8B-B14F-4D97-AF65-F5344CB8AC3E}">
        <p14:creationId xmlns:p14="http://schemas.microsoft.com/office/powerpoint/2010/main" val="367699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B0330650-6E38-4C56-F6E0-BFC77F77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b="1188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Contest Results</a:t>
            </a:r>
          </a:p>
        </p:txBody>
      </p:sp>
    </p:spTree>
    <p:extLst>
      <p:ext uri="{BB962C8B-B14F-4D97-AF65-F5344CB8AC3E}">
        <p14:creationId xmlns:p14="http://schemas.microsoft.com/office/powerpoint/2010/main" val="296484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ophies&#10;&#10;Description automatically generated with low confidence">
            <a:extLst>
              <a:ext uri="{FF2B5EF4-FFF2-40B4-BE49-F238E27FC236}">
                <a16:creationId xmlns:a16="http://schemas.microsoft.com/office/drawing/2014/main" id="{FD936AE4-34B9-E424-65FE-8DBC23C65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81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1910829"/>
            <a:ext cx="9078562" cy="8514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>
                <a:solidFill>
                  <a:srgbClr val="CAB77C"/>
                </a:solidFill>
              </a:rPr>
              <a:t>3</a:t>
            </a:r>
            <a:r>
              <a:rPr lang="en-US" sz="7200" baseline="30000" dirty="0">
                <a:solidFill>
                  <a:srgbClr val="CAB77C"/>
                </a:solidFill>
              </a:rPr>
              <a:t>rd</a:t>
            </a:r>
            <a:r>
              <a:rPr lang="en-US" sz="7200" dirty="0">
                <a:solidFill>
                  <a:srgbClr val="CAB77C"/>
                </a:solidFill>
              </a:rPr>
              <a:t>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3528-6799-46B4-8B94-E662192C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2762251"/>
            <a:ext cx="8702065" cy="1276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6F1D3"/>
                </a:solidFill>
              </a:rPr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38261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ophies&#10;&#10;Description automatically generated with low confidence">
            <a:extLst>
              <a:ext uri="{FF2B5EF4-FFF2-40B4-BE49-F238E27FC236}">
                <a16:creationId xmlns:a16="http://schemas.microsoft.com/office/drawing/2014/main" id="{FD936AE4-34B9-E424-65FE-8DBC23C65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81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1910829"/>
            <a:ext cx="9078562" cy="85142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dirty="0">
                <a:solidFill>
                  <a:srgbClr val="CAB77C"/>
                </a:solidFill>
              </a:rPr>
              <a:t>2</a:t>
            </a:r>
            <a:r>
              <a:rPr lang="en-US" sz="7200" baseline="30000" dirty="0">
                <a:solidFill>
                  <a:srgbClr val="CAB77C"/>
                </a:solidFill>
              </a:rPr>
              <a:t>nd</a:t>
            </a:r>
            <a:r>
              <a:rPr lang="en-US" sz="7200" dirty="0">
                <a:solidFill>
                  <a:srgbClr val="CAB77C"/>
                </a:solidFill>
              </a:rPr>
              <a:t>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3528-6799-46B4-8B94-E662192C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2762251"/>
            <a:ext cx="8702065" cy="1276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6F1D3"/>
                </a:solidFill>
              </a:rPr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26466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BA8F7FF0-734A-8315-13F5-422590D6D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14286" r="310" b="18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9B84AC-3789-4E4E-B7B8-E595D4F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19" y="1891778"/>
            <a:ext cx="9078562" cy="9085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CD49E"/>
                </a:solidFill>
              </a:rPr>
              <a:t>Contest Winner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3528-6799-46B4-8B94-E662192C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719" y="2842464"/>
            <a:ext cx="9078562" cy="201930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1500" dirty="0">
                <a:solidFill>
                  <a:schemeClr val="bg1"/>
                </a:solidFill>
              </a:rPr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21398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8225</TotalTime>
  <Words>26</Words>
  <Application>Microsoft Office PowerPoint</Application>
  <PresentationFormat>Widescreen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Rockwell</vt:lpstr>
      <vt:lpstr>Times New Roman</vt:lpstr>
      <vt:lpstr>Tw Cen MT</vt:lpstr>
      <vt:lpstr>Twentieth Century</vt:lpstr>
      <vt:lpstr>1_Office Theme</vt:lpstr>
      <vt:lpstr>Office Theme</vt:lpstr>
      <vt:lpstr>Agent Contest</vt:lpstr>
      <vt:lpstr>Contest Results</vt:lpstr>
      <vt:lpstr>3rd Place</vt:lpstr>
      <vt:lpstr>2nd Place</vt:lpstr>
      <vt:lpstr>Contest Winner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 &amp; Logic</dc:creator>
  <cp:lastModifiedBy>Danielle Fogel</cp:lastModifiedBy>
  <cp:revision>81</cp:revision>
  <dcterms:created xsi:type="dcterms:W3CDTF">2021-11-05T15:17:42Z</dcterms:created>
  <dcterms:modified xsi:type="dcterms:W3CDTF">2023-10-02T15:49:28Z</dcterms:modified>
</cp:coreProperties>
</file>